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ajdhani"/>
      <p:regular r:id="rId26"/>
      <p:bold r:id="rId27"/>
    </p:embeddedFont>
    <p:embeddedFont>
      <p:font typeface="Karla"/>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jdhani-regular.fntdata"/><Relationship Id="rId25" Type="http://schemas.openxmlformats.org/officeDocument/2006/relationships/slide" Target="slides/slide21.xml"/><Relationship Id="rId28" Type="http://schemas.openxmlformats.org/officeDocument/2006/relationships/font" Target="fonts/Karla-regular.fntdata"/><Relationship Id="rId27" Type="http://schemas.openxmlformats.org/officeDocument/2006/relationships/font" Target="fonts/Rajdhani-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Karla-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Karla-boldItalic.fntdata"/><Relationship Id="rId30" Type="http://schemas.openxmlformats.org/officeDocument/2006/relationships/font" Target="fonts/Karla-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8aa5f3edd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aa5f3edd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my name is Darcy and my group members are Michaela, Hannah, and Jason. Today I am going to summarize our progress of the hear </a:t>
            </a:r>
            <a:r>
              <a:rPr lang="en"/>
              <a:t>phase</a:t>
            </a:r>
            <a:r>
              <a:rPr lang="en"/>
              <a:t> for our design project on creating blood giving sets in collaboration with Pothawira </a:t>
            </a:r>
            <a:r>
              <a:rPr lang="en"/>
              <a:t>Surgical</a:t>
            </a:r>
            <a:r>
              <a:rPr lang="en"/>
              <a:t> Center in Salima, Malawi.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030b45dd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030b45dd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 Joanie provided additional background to the surgical center currently being built, </a:t>
            </a:r>
            <a:r>
              <a:rPr lang="en"/>
              <a:t>specifically</a:t>
            </a:r>
            <a:r>
              <a:rPr lang="en"/>
              <a:t> location set up</a:t>
            </a:r>
            <a:endParaRPr/>
          </a:p>
          <a:p>
            <a:pPr indent="-298450" lvl="0" marL="457200" rtl="0" algn="l">
              <a:spcBef>
                <a:spcPts val="0"/>
              </a:spcBef>
              <a:spcAft>
                <a:spcPts val="0"/>
              </a:spcAft>
              <a:buSzPts val="1100"/>
              <a:buChar char="-"/>
            </a:pPr>
            <a:r>
              <a:rPr lang="en"/>
              <a:t>This gave us knowledge about where our product is going to go, storage capacity and mobility </a:t>
            </a:r>
            <a:endParaRPr/>
          </a:p>
          <a:p>
            <a:pPr indent="-298450" lvl="0" marL="457200" rtl="0" algn="l">
              <a:spcBef>
                <a:spcPts val="0"/>
              </a:spcBef>
              <a:spcAft>
                <a:spcPts val="0"/>
              </a:spcAft>
              <a:buSzPts val="1100"/>
              <a:buChar char="-"/>
            </a:pPr>
            <a:r>
              <a:rPr lang="en"/>
              <a:t>As well as context for the place these people are working in and how the facility </a:t>
            </a:r>
            <a:r>
              <a:rPr lang="en"/>
              <a:t>will function </a:t>
            </a:r>
            <a:endParaRPr/>
          </a:p>
          <a:p>
            <a:pPr indent="-298450" lvl="0" marL="457200" rtl="0" algn="l">
              <a:spcBef>
                <a:spcPts val="0"/>
              </a:spcBef>
              <a:spcAft>
                <a:spcPts val="0"/>
              </a:spcAft>
              <a:buSzPts val="1100"/>
              <a:buChar char="-"/>
            </a:pPr>
            <a:r>
              <a:rPr lang="en"/>
              <a:t>And gives us a better understanding of the people there and what medical care they have access to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030b45dd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030b45dd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interview we wanted to get an understanding of our design criteria from our community partners POV. The main </a:t>
            </a:r>
            <a:r>
              <a:rPr lang="en"/>
              <a:t>takeaways</a:t>
            </a:r>
            <a:r>
              <a:rPr lang="en"/>
              <a:t> were..</a:t>
            </a:r>
            <a:endParaRPr/>
          </a:p>
          <a:p>
            <a:pPr indent="-298450" lvl="0" marL="457200" rtl="0" algn="l">
              <a:spcBef>
                <a:spcPts val="0"/>
              </a:spcBef>
              <a:spcAft>
                <a:spcPts val="0"/>
              </a:spcAft>
              <a:buSzPts val="1100"/>
              <a:buChar char="-"/>
            </a:pPr>
            <a:r>
              <a:rPr lang="en">
                <a:solidFill>
                  <a:schemeClr val="dk1"/>
                </a:solidFill>
              </a:rPr>
              <a:t>The clinic needs 24 units of blood daily which would be about 48 blood bags used daily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device must be autoclavable for sterilization which would be at a temperature for 132 degrees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also must be able to withstand cooler temperature during fridge storage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the last major design criteria they touched on was to have device be easy to use for the clinic staff</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022fc8540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022fc8540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our interview with Dr. Anne and Dr. Joanie and our background research we were able to </a:t>
            </a:r>
            <a:r>
              <a:rPr lang="en"/>
              <a:t>construct</a:t>
            </a:r>
            <a:r>
              <a:rPr lang="en"/>
              <a:t> our needs </a:t>
            </a:r>
            <a:r>
              <a:rPr lang="en"/>
              <a:t>statement</a:t>
            </a:r>
            <a:r>
              <a:rPr lang="en"/>
              <a:t> for the project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8aaadf622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8aaadf622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Char char="-"/>
            </a:pPr>
            <a:r>
              <a:rPr lang="en">
                <a:solidFill>
                  <a:schemeClr val="dk1"/>
                </a:solidFill>
                <a:latin typeface="Karla"/>
                <a:ea typeface="Karla"/>
                <a:cs typeface="Karla"/>
                <a:sym typeface="Karla"/>
              </a:rPr>
              <a:t>The Pothawira Surgical Center in Salima, Malawi needs a method for affordable, reusable, and sterilizable blood-giving sets and a blood-warming device that can safely warm stored blood to the optimal transfusion temperature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022fc8540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022fc8540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next step was to define our design criteria for our project…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03d2af7df9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03d2af7df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identified 6 must haves for our device.</a:t>
            </a:r>
            <a:endParaRPr/>
          </a:p>
          <a:p>
            <a:pPr indent="-298450" lvl="0" marL="457200" rtl="0" algn="l">
              <a:spcBef>
                <a:spcPts val="0"/>
              </a:spcBef>
              <a:spcAft>
                <a:spcPts val="0"/>
              </a:spcAft>
              <a:buSzPts val="1100"/>
              <a:buChar char="-"/>
            </a:pPr>
            <a:r>
              <a:rPr lang="en"/>
              <a:t>Our device must be sterilizable and withstand sterilization and temperatures of an autoclave.</a:t>
            </a:r>
            <a:endParaRPr/>
          </a:p>
          <a:p>
            <a:pPr indent="-298450" lvl="1" marL="914400" rtl="0" algn="l">
              <a:spcBef>
                <a:spcPts val="0"/>
              </a:spcBef>
              <a:spcAft>
                <a:spcPts val="0"/>
              </a:spcAft>
              <a:buSzPts val="1100"/>
              <a:buChar char="-"/>
            </a:pPr>
            <a:r>
              <a:rPr lang="en"/>
              <a:t>We plan to test this by putting our device through 50 cycles of an autoclave machine</a:t>
            </a:r>
            <a:endParaRPr/>
          </a:p>
          <a:p>
            <a:pPr indent="-298450" lvl="0" marL="457200" rtl="0" algn="l">
              <a:spcBef>
                <a:spcPts val="0"/>
              </a:spcBef>
              <a:spcAft>
                <a:spcPts val="0"/>
              </a:spcAft>
              <a:buSzPts val="1100"/>
              <a:buChar char="-"/>
            </a:pPr>
            <a:r>
              <a:rPr lang="en"/>
              <a:t>It must also be made from locally sourced materials</a:t>
            </a:r>
            <a:endParaRPr/>
          </a:p>
          <a:p>
            <a:pPr indent="-298450" lvl="1" marL="914400" rtl="0" algn="l">
              <a:spcBef>
                <a:spcPts val="0"/>
              </a:spcBef>
              <a:spcAft>
                <a:spcPts val="0"/>
              </a:spcAft>
              <a:buSzPts val="1100"/>
              <a:buChar char="-"/>
            </a:pPr>
            <a:r>
              <a:rPr lang="en"/>
              <a:t>We will be in contact with engineerings students at the Malawi polytechnic institute to verify the accessibility of the materials we chose to use</a:t>
            </a:r>
            <a:endParaRPr/>
          </a:p>
          <a:p>
            <a:pPr indent="-298450" lvl="0" marL="457200" rtl="0" algn="l">
              <a:spcBef>
                <a:spcPts val="0"/>
              </a:spcBef>
              <a:spcAft>
                <a:spcPts val="0"/>
              </a:spcAft>
              <a:buSzPts val="1100"/>
              <a:buChar char="-"/>
            </a:pPr>
            <a:r>
              <a:rPr lang="en"/>
              <a:t>Additionally it must be air-tight with no contamination or leaks.</a:t>
            </a:r>
            <a:endParaRPr/>
          </a:p>
          <a:p>
            <a:pPr indent="-298450" lvl="1" marL="914400" rtl="0" algn="l">
              <a:spcBef>
                <a:spcPts val="0"/>
              </a:spcBef>
              <a:spcAft>
                <a:spcPts val="0"/>
              </a:spcAft>
              <a:buSzPts val="1100"/>
              <a:buChar char="-"/>
            </a:pPr>
            <a:r>
              <a:rPr lang="en"/>
              <a:t>We plan to test this by performing water and or air pressure and vacuum tests</a:t>
            </a:r>
            <a:endParaRPr/>
          </a:p>
          <a:p>
            <a:pPr indent="-298450" lvl="0" marL="457200" rtl="0" algn="l">
              <a:spcBef>
                <a:spcPts val="0"/>
              </a:spcBef>
              <a:spcAft>
                <a:spcPts val="0"/>
              </a:spcAft>
              <a:buSzPts val="1100"/>
              <a:buChar char="-"/>
            </a:pPr>
            <a:r>
              <a:rPr lang="en"/>
              <a:t>Our device must be reusable and withstand 200 uses</a:t>
            </a:r>
            <a:endParaRPr/>
          </a:p>
          <a:p>
            <a:pPr indent="-298450" lvl="1" marL="914400" rtl="0" algn="l">
              <a:spcBef>
                <a:spcPts val="0"/>
              </a:spcBef>
              <a:spcAft>
                <a:spcPts val="0"/>
              </a:spcAft>
              <a:buSzPts val="1100"/>
              <a:buChar char="-"/>
            </a:pPr>
            <a:r>
              <a:rPr lang="en"/>
              <a:t>We will confirm this by performing repeated sterilization and assembly</a:t>
            </a:r>
            <a:endParaRPr/>
          </a:p>
          <a:p>
            <a:pPr indent="-298450" lvl="0" marL="457200" rtl="0" algn="l">
              <a:spcBef>
                <a:spcPts val="0"/>
              </a:spcBef>
              <a:spcAft>
                <a:spcPts val="0"/>
              </a:spcAft>
              <a:buSzPts val="1100"/>
              <a:buChar char="-"/>
            </a:pPr>
            <a:r>
              <a:rPr lang="en"/>
              <a:t>It must also maintain a temperature between 32 and 40 degrees celsius</a:t>
            </a:r>
            <a:endParaRPr/>
          </a:p>
          <a:p>
            <a:pPr indent="-298450" lvl="1" marL="914400" rtl="0" algn="l">
              <a:spcBef>
                <a:spcPts val="0"/>
              </a:spcBef>
              <a:spcAft>
                <a:spcPts val="0"/>
              </a:spcAft>
              <a:buSzPts val="1100"/>
              <a:buChar char="-"/>
            </a:pPr>
            <a:r>
              <a:rPr lang="en"/>
              <a:t>To test this we will do a 5 minute saline temperature check</a:t>
            </a:r>
            <a:endParaRPr/>
          </a:p>
          <a:p>
            <a:pPr indent="-298450" lvl="0" marL="457200" rtl="0" algn="l">
              <a:spcBef>
                <a:spcPts val="0"/>
              </a:spcBef>
              <a:spcAft>
                <a:spcPts val="0"/>
              </a:spcAft>
              <a:buSzPts val="1100"/>
              <a:buChar char="-"/>
            </a:pPr>
            <a:r>
              <a:rPr lang="en"/>
              <a:t>Our last must have for our design is it must be mechanically robust and withstand rough handling</a:t>
            </a:r>
            <a:endParaRPr/>
          </a:p>
          <a:p>
            <a:pPr indent="-298450" lvl="1" marL="914400" rtl="0" algn="l">
              <a:spcBef>
                <a:spcPts val="0"/>
              </a:spcBef>
              <a:spcAft>
                <a:spcPts val="0"/>
              </a:spcAft>
              <a:buSzPts val="1100"/>
              <a:buChar char="-"/>
            </a:pPr>
            <a:r>
              <a:rPr lang="en"/>
              <a:t>To test this design criteria we will perform drop and impact resistance tests.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03d2af7df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03d2af7df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identified 4 design criteria that would be nice to have…</a:t>
            </a:r>
            <a:endParaRPr/>
          </a:p>
          <a:p>
            <a:pPr indent="-298450" lvl="0" marL="457200" rtl="0" algn="l">
              <a:spcBef>
                <a:spcPts val="0"/>
              </a:spcBef>
              <a:spcAft>
                <a:spcPts val="0"/>
              </a:spcAft>
              <a:buSzPts val="1100"/>
              <a:buChar char="-"/>
            </a:pPr>
            <a:r>
              <a:rPr lang="en"/>
              <a:t>First it would be nice for the transfusion sets to cost less than $100 and the blood warmer to cost less than $300.</a:t>
            </a:r>
            <a:endParaRPr/>
          </a:p>
          <a:p>
            <a:pPr indent="-298450" lvl="1" marL="914400" rtl="0" algn="l">
              <a:spcBef>
                <a:spcPts val="0"/>
              </a:spcBef>
              <a:spcAft>
                <a:spcPts val="0"/>
              </a:spcAft>
              <a:buSzPts val="1100"/>
              <a:buChar char="-"/>
            </a:pPr>
            <a:r>
              <a:rPr lang="en"/>
              <a:t>To </a:t>
            </a:r>
            <a:r>
              <a:rPr lang="en"/>
              <a:t>verify</a:t>
            </a:r>
            <a:r>
              <a:rPr lang="en"/>
              <a:t> this we will perform a material and labor cost analysis</a:t>
            </a:r>
            <a:endParaRPr/>
          </a:p>
          <a:p>
            <a:pPr indent="-298450" lvl="0" marL="457200" rtl="0" algn="l">
              <a:spcBef>
                <a:spcPts val="0"/>
              </a:spcBef>
              <a:spcAft>
                <a:spcPts val="0"/>
              </a:spcAft>
              <a:buSzPts val="1100"/>
              <a:buChar char="-"/>
            </a:pPr>
            <a:r>
              <a:rPr lang="en"/>
              <a:t>Second, it would be nice for our device to be easy to use, </a:t>
            </a:r>
            <a:r>
              <a:rPr lang="en"/>
              <a:t>ideally</a:t>
            </a:r>
            <a:r>
              <a:rPr lang="en"/>
              <a:t> </a:t>
            </a:r>
            <a:r>
              <a:rPr lang="en"/>
              <a:t>lightweight</a:t>
            </a:r>
            <a:r>
              <a:rPr lang="en"/>
              <a:t> and quick to set up</a:t>
            </a:r>
            <a:endParaRPr/>
          </a:p>
          <a:p>
            <a:pPr indent="-298450" lvl="1" marL="914400" rtl="0" algn="l">
              <a:spcBef>
                <a:spcPts val="0"/>
              </a:spcBef>
              <a:spcAft>
                <a:spcPts val="0"/>
              </a:spcAft>
              <a:buSzPts val="1100"/>
              <a:buChar char="-"/>
            </a:pPr>
            <a:r>
              <a:rPr lang="en"/>
              <a:t>We will do usability tests to check this criteria</a:t>
            </a:r>
            <a:endParaRPr/>
          </a:p>
          <a:p>
            <a:pPr indent="-298450" lvl="0" marL="457200" rtl="0" algn="l">
              <a:spcBef>
                <a:spcPts val="0"/>
              </a:spcBef>
              <a:spcAft>
                <a:spcPts val="0"/>
              </a:spcAft>
              <a:buSzPts val="1100"/>
              <a:buChar char="-"/>
            </a:pPr>
            <a:r>
              <a:rPr lang="en"/>
              <a:t>Third, having our warmer device be energy efficient and use less than 50 watts of power during use.</a:t>
            </a:r>
            <a:endParaRPr/>
          </a:p>
          <a:p>
            <a:pPr indent="-298450" lvl="1" marL="914400" rtl="0" algn="l">
              <a:spcBef>
                <a:spcPts val="0"/>
              </a:spcBef>
              <a:spcAft>
                <a:spcPts val="0"/>
              </a:spcAft>
              <a:buSzPts val="1100"/>
              <a:buChar char="-"/>
            </a:pPr>
            <a:r>
              <a:rPr lang="en"/>
              <a:t>To test this we will measure the power during use</a:t>
            </a:r>
            <a:endParaRPr/>
          </a:p>
          <a:p>
            <a:pPr indent="-298450" lvl="0" marL="457200" rtl="0" algn="l">
              <a:spcBef>
                <a:spcPts val="0"/>
              </a:spcBef>
              <a:spcAft>
                <a:spcPts val="0"/>
              </a:spcAft>
              <a:buSzPts val="1100"/>
              <a:buChar char="-"/>
            </a:pPr>
            <a:r>
              <a:rPr lang="en"/>
              <a:t>Fourth, we want our deign to be compact and comparable to current blood bags</a:t>
            </a:r>
            <a:endParaRPr/>
          </a:p>
          <a:p>
            <a:pPr indent="-298450" lvl="1" marL="914400" rtl="0" algn="l">
              <a:spcBef>
                <a:spcPts val="0"/>
              </a:spcBef>
              <a:spcAft>
                <a:spcPts val="0"/>
              </a:spcAft>
              <a:buSzPts val="1100"/>
              <a:buChar char="-"/>
            </a:pPr>
            <a:r>
              <a:rPr lang="en"/>
              <a:t>To verify this we will check </a:t>
            </a:r>
            <a:r>
              <a:rPr lang="en"/>
              <a:t>dimension</a:t>
            </a:r>
            <a:r>
              <a:rPr lang="en"/>
              <a:t> fit in clinical storage.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022fc8540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022fc8540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important part of our planning for the semester has taken place on our gantt Chart…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03d18a44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03d18a44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Gantt chart for our project. This gives an </a:t>
            </a:r>
            <a:r>
              <a:rPr lang="en"/>
              <a:t>initial</a:t>
            </a:r>
            <a:r>
              <a:rPr lang="en"/>
              <a:t> overview of what we have accomplished so far, and for the full chart let me jump to our spreadsheet.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our overall planning breakdown for the </a:t>
            </a:r>
            <a:r>
              <a:rPr lang="en"/>
              <a:t>project, we have separated it into 5 main sections: Initiation, Planning and design, Execution, Finalization and handoff and final presentation.</a:t>
            </a:r>
            <a:endParaRPr/>
          </a:p>
          <a:p>
            <a:pPr indent="-298450" lvl="0" marL="457200" rtl="0" algn="l">
              <a:spcBef>
                <a:spcPts val="0"/>
              </a:spcBef>
              <a:spcAft>
                <a:spcPts val="0"/>
              </a:spcAft>
              <a:buSzPts val="1100"/>
              <a:buChar char="-"/>
            </a:pPr>
            <a:r>
              <a:rPr lang="en"/>
              <a:t>So far we have completed the tasks in the initiation stage of our design and our in the process of the planning and implementation. </a:t>
            </a:r>
            <a:endParaRPr/>
          </a:p>
          <a:p>
            <a:pPr indent="-298450" lvl="0" marL="457200" rtl="0" algn="l">
              <a:spcBef>
                <a:spcPts val="0"/>
              </a:spcBef>
              <a:spcAft>
                <a:spcPts val="0"/>
              </a:spcAft>
              <a:buSzPts val="1100"/>
              <a:buChar char="-"/>
            </a:pPr>
            <a:r>
              <a:rPr lang="en"/>
              <a:t>The chart has helped improved time management and understanding of the bigger picture and timeline for the semester.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excited to continue working on this project this semester…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6d13202ad6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6d13202ad6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forward to the next steps, we have four main ones in mind: Continued </a:t>
            </a:r>
            <a:r>
              <a:rPr lang="en"/>
              <a:t>research</a:t>
            </a:r>
            <a:r>
              <a:rPr lang="en"/>
              <a:t>, brainstorming, trade study, and </a:t>
            </a:r>
            <a:r>
              <a:rPr lang="en"/>
              <a:t>initial</a:t>
            </a:r>
            <a:r>
              <a:rPr lang="en"/>
              <a:t>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Continued </a:t>
            </a:r>
            <a:r>
              <a:rPr lang="en"/>
              <a:t>Research</a:t>
            </a:r>
            <a:endParaRPr/>
          </a:p>
          <a:p>
            <a:pPr indent="-298450" lvl="0" marL="457200" rtl="0" algn="l">
              <a:spcBef>
                <a:spcPts val="0"/>
              </a:spcBef>
              <a:spcAft>
                <a:spcPts val="0"/>
              </a:spcAft>
              <a:buSzPts val="1100"/>
              <a:buChar char="-"/>
            </a:pPr>
            <a:r>
              <a:rPr lang="en"/>
              <a:t>We plan to </a:t>
            </a:r>
            <a:r>
              <a:rPr lang="en"/>
              <a:t>continuing</a:t>
            </a:r>
            <a:r>
              <a:rPr lang="en"/>
              <a:t> </a:t>
            </a:r>
            <a:r>
              <a:rPr lang="en"/>
              <a:t>researching</a:t>
            </a:r>
            <a:r>
              <a:rPr lang="en"/>
              <a:t> materials </a:t>
            </a:r>
            <a:endParaRPr/>
          </a:p>
          <a:p>
            <a:pPr indent="-298450" lvl="0" marL="457200" rtl="0" algn="l">
              <a:spcBef>
                <a:spcPts val="0"/>
              </a:spcBef>
              <a:spcAft>
                <a:spcPts val="0"/>
              </a:spcAft>
              <a:buSzPts val="1100"/>
              <a:buChar char="-"/>
            </a:pPr>
            <a:r>
              <a:rPr lang="en"/>
              <a:t>As well as interview more people </a:t>
            </a:r>
            <a:r>
              <a:rPr lang="en"/>
              <a:t>involved</a:t>
            </a:r>
            <a:r>
              <a:rPr lang="en"/>
              <a:t> in this process such as nurses who perform blood transfusions during surgery and engineering students at the Malawi Polytechnic institute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for our </a:t>
            </a:r>
            <a:r>
              <a:rPr lang="en"/>
              <a:t>Brainstorming</a:t>
            </a:r>
            <a:endParaRPr/>
          </a:p>
          <a:p>
            <a:pPr indent="-298450" lvl="0" marL="457200" rtl="0" algn="l">
              <a:spcBef>
                <a:spcPts val="0"/>
              </a:spcBef>
              <a:spcAft>
                <a:spcPts val="0"/>
              </a:spcAft>
              <a:buSzPts val="1100"/>
              <a:buChar char="-"/>
            </a:pPr>
            <a:r>
              <a:rPr lang="en"/>
              <a:t>We plan to begin the processes with individual brainstorming to try to get as many unique ideas as possible</a:t>
            </a:r>
            <a:endParaRPr/>
          </a:p>
          <a:p>
            <a:pPr indent="-298450" lvl="0" marL="457200" rtl="0" algn="l">
              <a:spcBef>
                <a:spcPts val="0"/>
              </a:spcBef>
              <a:spcAft>
                <a:spcPts val="0"/>
              </a:spcAft>
              <a:buSzPts val="1100"/>
              <a:buChar char="-"/>
            </a:pPr>
            <a:r>
              <a:rPr lang="en"/>
              <a:t>And then combine our ideas together as a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Trade Study</a:t>
            </a:r>
            <a:endParaRPr/>
          </a:p>
          <a:p>
            <a:pPr indent="-298450" lvl="0" marL="457200" rtl="0" algn="l">
              <a:spcBef>
                <a:spcPts val="0"/>
              </a:spcBef>
              <a:spcAft>
                <a:spcPts val="0"/>
              </a:spcAft>
              <a:buSzPts val="1100"/>
              <a:buChar char="-"/>
            </a:pPr>
            <a:r>
              <a:rPr lang="en"/>
              <a:t>From our brainstorming sessions we plan to conduct multiple trade studies for our design from our brainstorming sessions. Weighting each of our design criteria previously established to create helpful design matrices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for our Initial Solution</a:t>
            </a:r>
            <a:endParaRPr/>
          </a:p>
          <a:p>
            <a:pPr indent="-298450" lvl="0" marL="457200" rtl="0" algn="l">
              <a:spcBef>
                <a:spcPts val="0"/>
              </a:spcBef>
              <a:spcAft>
                <a:spcPts val="0"/>
              </a:spcAft>
              <a:buSzPts val="1100"/>
              <a:buChar char="-"/>
            </a:pPr>
            <a:r>
              <a:rPr lang="en"/>
              <a:t>We plan to use the information we have gathered in these previous next steps we plan to start designing our initial solution as a low fidelity prototype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760f4421e2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760f4421e2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this presentation i will first discuss our motivation and background for the project. Then I will highlight key findings from our Interview with our community partner. After I will outline our needs </a:t>
            </a:r>
            <a:r>
              <a:rPr lang="en"/>
              <a:t>statement</a:t>
            </a:r>
            <a:r>
              <a:rPr lang="en"/>
              <a:t>. Following I will address the design </a:t>
            </a:r>
            <a:r>
              <a:rPr lang="en"/>
              <a:t>criteria</a:t>
            </a:r>
            <a:r>
              <a:rPr lang="en"/>
              <a:t> for our solution. Finally I will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3d18a44c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3d18a44c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my name is Darcy and my group members are Michaela, Hannah, and Jason. Today I am going to summarize our progress of the hear phase for our design project on creating blood giving sets in collaboration with Pothawira Surgical Center in Salima, Malawi.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3d18a44c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3d18a44c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6d136aaa5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d136aaa5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We will first discuss the motivation and background for this project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03d2af7d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03d2af7d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community partner is Pothawira which means Safe Haven Christian Mission </a:t>
            </a:r>
            <a:r>
              <a:rPr lang="en"/>
              <a:t>Organization</a:t>
            </a:r>
            <a:r>
              <a:rPr lang="en"/>
              <a:t>. Our primary contact there is the founder Dr. Anne who is a gynecologic oncologist who was born and raised in a neighboring village in Salima Malawi. Throughout this project we hope to </a:t>
            </a:r>
            <a:r>
              <a:rPr lang="en"/>
              <a:t>collaborate</a:t>
            </a:r>
            <a:r>
              <a:rPr lang="en"/>
              <a:t> with the engineering </a:t>
            </a:r>
            <a:r>
              <a:rPr lang="en"/>
              <a:t>students</a:t>
            </a:r>
            <a:r>
              <a:rPr lang="en"/>
              <a:t> and faculty at the Malawi Polytechnic Institute.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03d2af7d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03d2af7d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community location and context. The location of the new surgical ceneter and where are blood bank would be implemented is in Salima Malawi with a total population around 500 </a:t>
            </a:r>
            <a:r>
              <a:rPr lang="en"/>
              <a:t>thousand</a:t>
            </a:r>
            <a:r>
              <a:rPr lang="en"/>
              <a:t>. While the primary </a:t>
            </a:r>
            <a:r>
              <a:rPr lang="en"/>
              <a:t>language</a:t>
            </a:r>
            <a:r>
              <a:rPr lang="en"/>
              <a:t> spoken is Chickewa (cha-chay-wa), the </a:t>
            </a:r>
            <a:r>
              <a:rPr lang="en"/>
              <a:t>official</a:t>
            </a:r>
            <a:r>
              <a:rPr lang="en"/>
              <a:t> language is English despite it not being </a:t>
            </a:r>
            <a:r>
              <a:rPr lang="en"/>
              <a:t>widely</a:t>
            </a:r>
            <a:r>
              <a:rPr lang="en"/>
              <a:t> spoken</a:t>
            </a:r>
            <a:endParaRPr/>
          </a:p>
          <a:p>
            <a:pPr indent="0" lvl="0" marL="0" rtl="0" algn="l">
              <a:spcBef>
                <a:spcPts val="1000"/>
              </a:spcBef>
              <a:spcAft>
                <a:spcPts val="0"/>
              </a:spcAft>
              <a:buNone/>
            </a:pPr>
            <a:r>
              <a:rPr lang="en"/>
              <a:t>The Salima District hospital is currently the only hospital for this population. Accessibility to the hospital is not easy especially from rural areas due to poor </a:t>
            </a:r>
            <a:r>
              <a:rPr lang="en"/>
              <a:t>transportation</a:t>
            </a:r>
            <a:r>
              <a:rPr lang="en"/>
              <a:t> </a:t>
            </a:r>
            <a:r>
              <a:rPr lang="en"/>
              <a:t>infrastructure</a:t>
            </a:r>
            <a:r>
              <a:rPr lang="en"/>
              <a: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03d2af7df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03d2af7df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Limited transportation and infrastructure: most patients travel on foot or by bicycle to healthcare facilities.</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Salima District Hospital is a regional referral center, but accessibility is poor, and there is a shortage of medical supplies and staff.</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Malawi’s healthcare shaped by colonial history and post-independence underfunding, focusing more on agriculture than healthcare.</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Picture shows the primary OR in the Salima District hospital</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400">
              <a:solidFill>
                <a:schemeClr val="dk1"/>
              </a:solidFill>
              <a:latin typeface="Karla"/>
              <a:ea typeface="Karla"/>
              <a:cs typeface="Karla"/>
              <a:sym typeface="Karl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03d2af7df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03d2af7df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The Salima District Hospital has little to no blood stored in it’s blood bank and minimal transfusion sets provided by government</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Patients must come with a relative sharting the same blood type</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If no transfusion sets are available, patients’ families must also acquire these themselves, resulting in fatal delays if no sets are available</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Urgent need for reusable, sterilizable blood-giving sets to treat patients, particularly for postpartum hemorrhage, sickle cell anemia, and pediatric malaria.</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Karla"/>
              <a:ea typeface="Karla"/>
              <a:cs typeface="Karla"/>
              <a:sym typeface="Karla"/>
            </a:endParaRPr>
          </a:p>
          <a:p>
            <a:pPr indent="0" lvl="0" marL="0" rtl="0" algn="l">
              <a:spcBef>
                <a:spcPts val="10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022fc854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022fc854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for the hear phase we conducted an interview with out community partners Dr. Anne and Dr. Joanie both </a:t>
            </a:r>
            <a:r>
              <a:rPr lang="en">
                <a:solidFill>
                  <a:schemeClr val="dk1"/>
                </a:solidFill>
              </a:rPr>
              <a:t>surgeons who have worked at this hospital in Malawi and both play a crucial role in the Pothawira Organization and the implementation of the new hospital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030b45dd3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030b45dd3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the first part of the interview we wanted to gain a deeper understanding of context and founding of the </a:t>
            </a:r>
            <a:r>
              <a:rPr lang="en">
                <a:solidFill>
                  <a:schemeClr val="dk1"/>
                </a:solidFill>
              </a:rPr>
              <a:t>organization</a:t>
            </a:r>
            <a:r>
              <a:rPr lang="en">
                <a:solidFill>
                  <a:schemeClr val="dk1"/>
                </a:solidFill>
              </a:rPr>
              <a:t> and clinic.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clinic was founded in 2008</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Dr. Anne grew up in a town close to Salima Malawi. She splits her time between Texas and malawi now and </a:t>
            </a:r>
            <a:r>
              <a:rPr lang="en">
                <a:solidFill>
                  <a:schemeClr val="dk1"/>
                </a:solidFill>
              </a:rPr>
              <a:t>emphasized</a:t>
            </a:r>
            <a:r>
              <a:rPr lang="en">
                <a:solidFill>
                  <a:schemeClr val="dk1"/>
                </a:solidFill>
              </a:rPr>
              <a:t> the difference in care compared to the US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She told many sad stories of the difference in care and why this </a:t>
            </a:r>
            <a:r>
              <a:rPr lang="en">
                <a:solidFill>
                  <a:schemeClr val="dk1"/>
                </a:solidFill>
              </a:rPr>
              <a:t>project</a:t>
            </a:r>
            <a:r>
              <a:rPr lang="en">
                <a:solidFill>
                  <a:schemeClr val="dk1"/>
                </a:solidFill>
              </a:rPr>
              <a:t> would greatly improve patients care at the clinic, including…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women having babies on the floor, on trash bags, having postpartum hemorrhages with no way of getting assistance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With the majority of pregnancies being adolencents</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Have seen many cases where people will travel with their relatives to the clinic to get treatment, they </a:t>
            </a:r>
            <a:r>
              <a:rPr lang="en"/>
              <a:t>won't</a:t>
            </a:r>
            <a:r>
              <a:rPr lang="en"/>
              <a:t> have any giving sets at the clinic, the relative will travel up to 2 hours to the capital of Lilongwe to get a set, and come back </a:t>
            </a:r>
            <a:r>
              <a:rPr lang="en"/>
              <a:t>prepared to donate their blood only to encounter that their relative has already passed away from lack of blood.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blood is sacred, making it hard to get donations for people that dont have a family and then they have no way of storing it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521900" y="1195625"/>
            <a:ext cx="4103100" cy="233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10" name="Google Shape;10;p2"/>
          <p:cNvSpPr txBox="1"/>
          <p:nvPr>
            <p:ph idx="1" type="subTitle"/>
          </p:nvPr>
        </p:nvSpPr>
        <p:spPr>
          <a:xfrm>
            <a:off x="3398400" y="3484345"/>
            <a:ext cx="2350200" cy="51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7983209" y="2049387"/>
            <a:ext cx="316605" cy="590201"/>
            <a:chOff x="7975075" y="2414425"/>
            <a:chExt cx="340142" cy="634080"/>
          </a:xfrm>
        </p:grpSpPr>
        <p:sp>
          <p:nvSpPr>
            <p:cNvPr id="12" name="Google Shape;12;p2"/>
            <p:cNvSpPr/>
            <p:nvPr/>
          </p:nvSpPr>
          <p:spPr>
            <a:xfrm>
              <a:off x="7981111" y="2611449"/>
              <a:ext cx="199672" cy="437055"/>
            </a:xfrm>
            <a:custGeom>
              <a:rect b="b" l="l" r="r" t="t"/>
              <a:pathLst>
                <a:path extrusionOk="0" h="7742" w="3537">
                  <a:moveTo>
                    <a:pt x="0" y="0"/>
                  </a:moveTo>
                  <a:lnTo>
                    <a:pt x="0" y="2971"/>
                  </a:lnTo>
                  <a:lnTo>
                    <a:pt x="0" y="5984"/>
                  </a:lnTo>
                  <a:cubicBezTo>
                    <a:pt x="0" y="6968"/>
                    <a:pt x="795" y="7742"/>
                    <a:pt x="1758" y="7742"/>
                  </a:cubicBezTo>
                  <a:cubicBezTo>
                    <a:pt x="2741" y="7742"/>
                    <a:pt x="3536" y="6947"/>
                    <a:pt x="3536" y="5984"/>
                  </a:cubicBezTo>
                  <a:lnTo>
                    <a:pt x="3536" y="2971"/>
                  </a:lnTo>
                  <a:lnTo>
                    <a:pt x="3536" y="0"/>
                  </a:ln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975075" y="2414425"/>
              <a:ext cx="340142" cy="574367"/>
            </a:xfrm>
            <a:custGeom>
              <a:rect b="b" l="l" r="r" t="t"/>
              <a:pathLst>
                <a:path extrusionOk="0" fill="none" h="10672" w="6320">
                  <a:moveTo>
                    <a:pt x="5775" y="1"/>
                  </a:moveTo>
                  <a:lnTo>
                    <a:pt x="565" y="1"/>
                  </a:lnTo>
                  <a:cubicBezTo>
                    <a:pt x="272" y="1"/>
                    <a:pt x="0" y="252"/>
                    <a:pt x="0" y="566"/>
                  </a:cubicBezTo>
                  <a:cubicBezTo>
                    <a:pt x="0" y="880"/>
                    <a:pt x="272" y="1131"/>
                    <a:pt x="565" y="1131"/>
                  </a:cubicBezTo>
                  <a:lnTo>
                    <a:pt x="1402" y="1131"/>
                  </a:lnTo>
                  <a:lnTo>
                    <a:pt x="1402" y="8914"/>
                  </a:lnTo>
                  <a:cubicBezTo>
                    <a:pt x="1402" y="9898"/>
                    <a:pt x="2197" y="10672"/>
                    <a:pt x="3160" y="10672"/>
                  </a:cubicBezTo>
                  <a:cubicBezTo>
                    <a:pt x="4143" y="10672"/>
                    <a:pt x="4938" y="9877"/>
                    <a:pt x="4938" y="8914"/>
                  </a:cubicBezTo>
                  <a:lnTo>
                    <a:pt x="4938" y="1131"/>
                  </a:lnTo>
                  <a:lnTo>
                    <a:pt x="5775" y="1131"/>
                  </a:lnTo>
                  <a:cubicBezTo>
                    <a:pt x="6068" y="1131"/>
                    <a:pt x="6319" y="880"/>
                    <a:pt x="6319" y="566"/>
                  </a:cubicBezTo>
                  <a:cubicBezTo>
                    <a:pt x="6319" y="252"/>
                    <a:pt x="6068" y="1"/>
                    <a:pt x="5775" y="1"/>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263490" y="2722217"/>
            <a:ext cx="300028" cy="305625"/>
            <a:chOff x="11644363" y="2198500"/>
            <a:chExt cx="195675" cy="199325"/>
          </a:xfrm>
        </p:grpSpPr>
        <p:sp>
          <p:nvSpPr>
            <p:cNvPr id="15" name="Google Shape;15;p2"/>
            <p:cNvSpPr/>
            <p:nvPr/>
          </p:nvSpPr>
          <p:spPr>
            <a:xfrm>
              <a:off x="11644363" y="2198500"/>
              <a:ext cx="149650" cy="149625"/>
            </a:xfrm>
            <a:custGeom>
              <a:rect b="b" l="l" r="r" t="t"/>
              <a:pathLst>
                <a:path extrusionOk="0" fill="none" h="5985" w="5986">
                  <a:moveTo>
                    <a:pt x="4897" y="4939"/>
                  </a:moveTo>
                  <a:cubicBezTo>
                    <a:pt x="3809" y="5985"/>
                    <a:pt x="2093" y="5964"/>
                    <a:pt x="1047" y="4876"/>
                  </a:cubicBezTo>
                  <a:cubicBezTo>
                    <a:pt x="1" y="3809"/>
                    <a:pt x="22" y="2093"/>
                    <a:pt x="1110" y="1047"/>
                  </a:cubicBezTo>
                  <a:cubicBezTo>
                    <a:pt x="2177" y="1"/>
                    <a:pt x="3893" y="22"/>
                    <a:pt x="4939" y="1089"/>
                  </a:cubicBezTo>
                  <a:cubicBezTo>
                    <a:pt x="5985" y="2177"/>
                    <a:pt x="5964" y="3893"/>
                    <a:pt x="4897" y="4939"/>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766788" y="2321950"/>
              <a:ext cx="73250" cy="75875"/>
            </a:xfrm>
            <a:custGeom>
              <a:rect b="b" l="l" r="r" t="t"/>
              <a:pathLst>
                <a:path extrusionOk="0" fill="none" h="3035" w="2930">
                  <a:moveTo>
                    <a:pt x="0" y="1"/>
                  </a:moveTo>
                  <a:lnTo>
                    <a:pt x="2929" y="3035"/>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768338" y="2325625"/>
              <a:ext cx="70125" cy="68025"/>
            </a:xfrm>
            <a:custGeom>
              <a:rect b="b" l="l" r="r" t="t"/>
              <a:pathLst>
                <a:path extrusionOk="0" fill="none" h="2721" w="2805">
                  <a:moveTo>
                    <a:pt x="2805" y="0"/>
                  </a:moveTo>
                  <a:lnTo>
                    <a:pt x="1" y="272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006037" y="3408854"/>
            <a:ext cx="179703" cy="223823"/>
            <a:chOff x="7447613" y="1714525"/>
            <a:chExt cx="117200" cy="145975"/>
          </a:xfrm>
        </p:grpSpPr>
        <p:sp>
          <p:nvSpPr>
            <p:cNvPr id="19" name="Google Shape;19;p2"/>
            <p:cNvSpPr/>
            <p:nvPr/>
          </p:nvSpPr>
          <p:spPr>
            <a:xfrm>
              <a:off x="7447613" y="1772075"/>
              <a:ext cx="88425" cy="88425"/>
            </a:xfrm>
            <a:custGeom>
              <a:rect b="b" l="l" r="r" t="t"/>
              <a:pathLst>
                <a:path extrusionOk="0" fill="none" h="3537" w="3537">
                  <a:moveTo>
                    <a:pt x="3537" y="1758"/>
                  </a:moveTo>
                  <a:cubicBezTo>
                    <a:pt x="3537" y="2741"/>
                    <a:pt x="2742" y="3537"/>
                    <a:pt x="1758" y="3537"/>
                  </a:cubicBezTo>
                  <a:cubicBezTo>
                    <a:pt x="775" y="3537"/>
                    <a:pt x="1" y="2741"/>
                    <a:pt x="1" y="1758"/>
                  </a:cubicBezTo>
                  <a:cubicBezTo>
                    <a:pt x="1" y="796"/>
                    <a:pt x="775" y="0"/>
                    <a:pt x="1758" y="0"/>
                  </a:cubicBezTo>
                  <a:cubicBezTo>
                    <a:pt x="2742" y="0"/>
                    <a:pt x="3537" y="796"/>
                    <a:pt x="3537" y="1758"/>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513513" y="1718200"/>
              <a:ext cx="34550" cy="59650"/>
            </a:xfrm>
            <a:custGeom>
              <a:rect b="b" l="l" r="r" t="t"/>
              <a:pathLst>
                <a:path extrusionOk="0" fill="none" h="2386" w="1382">
                  <a:moveTo>
                    <a:pt x="1" y="2386"/>
                  </a:moveTo>
                  <a:lnTo>
                    <a:pt x="1382"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495738" y="1714525"/>
              <a:ext cx="69075" cy="54425"/>
            </a:xfrm>
            <a:custGeom>
              <a:rect b="b" l="l" r="r" t="t"/>
              <a:pathLst>
                <a:path extrusionOk="0" fill="none" h="2177" w="2763">
                  <a:moveTo>
                    <a:pt x="2762" y="2177"/>
                  </a:moveTo>
                  <a:lnTo>
                    <a:pt x="2177" y="1"/>
                  </a:lnTo>
                  <a:lnTo>
                    <a:pt x="1" y="587"/>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6503720" y="4086782"/>
            <a:ext cx="299760" cy="406359"/>
            <a:chOff x="8107742" y="840353"/>
            <a:chExt cx="299760" cy="406359"/>
          </a:xfrm>
        </p:grpSpPr>
        <p:sp>
          <p:nvSpPr>
            <p:cNvPr id="23" name="Google Shape;23;p2"/>
            <p:cNvSpPr/>
            <p:nvPr/>
          </p:nvSpPr>
          <p:spPr>
            <a:xfrm>
              <a:off x="8107742" y="869102"/>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7572112" y="2369074"/>
            <a:ext cx="194921" cy="194959"/>
            <a:chOff x="7932213" y="1463813"/>
            <a:chExt cx="127125" cy="127150"/>
          </a:xfrm>
        </p:grpSpPr>
        <p:sp>
          <p:nvSpPr>
            <p:cNvPr id="26" name="Google Shape;26;p2"/>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7263478" y="4178242"/>
            <a:ext cx="1087408" cy="309013"/>
          </a:xfrm>
          <a:custGeom>
            <a:rect b="b" l="l" r="r" t="t"/>
            <a:pathLst>
              <a:path extrusionOk="0" fill="none" h="12785" w="17787">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233131" y="2898429"/>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7074635" y="3327662"/>
            <a:ext cx="538462" cy="633585"/>
            <a:chOff x="7035875" y="2497325"/>
            <a:chExt cx="607813" cy="715188"/>
          </a:xfrm>
        </p:grpSpPr>
        <p:sp>
          <p:nvSpPr>
            <p:cNvPr id="31" name="Google Shape;31;p2"/>
            <p:cNvSpPr/>
            <p:nvPr/>
          </p:nvSpPr>
          <p:spPr>
            <a:xfrm>
              <a:off x="7035875" y="2678254"/>
              <a:ext cx="607813" cy="534259"/>
            </a:xfrm>
            <a:custGeom>
              <a:rect b="b" l="l" r="r" t="t"/>
              <a:pathLst>
                <a:path extrusionOk="0" h="36637" w="41681">
                  <a:moveTo>
                    <a:pt x="13113" y="0"/>
                  </a:moveTo>
                  <a:cubicBezTo>
                    <a:pt x="10043" y="0"/>
                    <a:pt x="6974" y="1165"/>
                    <a:pt x="4645" y="3493"/>
                  </a:cubicBezTo>
                  <a:cubicBezTo>
                    <a:pt x="251" y="7908"/>
                    <a:pt x="0" y="14960"/>
                    <a:pt x="3913" y="19646"/>
                  </a:cubicBezTo>
                  <a:cubicBezTo>
                    <a:pt x="4143" y="19918"/>
                    <a:pt x="4394" y="20190"/>
                    <a:pt x="4645" y="20462"/>
                  </a:cubicBezTo>
                  <a:lnTo>
                    <a:pt x="20840" y="36636"/>
                  </a:lnTo>
                  <a:lnTo>
                    <a:pt x="37035" y="20462"/>
                  </a:lnTo>
                  <a:cubicBezTo>
                    <a:pt x="37286" y="20190"/>
                    <a:pt x="37537" y="19918"/>
                    <a:pt x="37768" y="19646"/>
                  </a:cubicBezTo>
                  <a:cubicBezTo>
                    <a:pt x="41680" y="14960"/>
                    <a:pt x="41429" y="7908"/>
                    <a:pt x="37035" y="3493"/>
                  </a:cubicBezTo>
                  <a:cubicBezTo>
                    <a:pt x="34706" y="1165"/>
                    <a:pt x="31632" y="0"/>
                    <a:pt x="28559" y="0"/>
                  </a:cubicBezTo>
                  <a:cubicBezTo>
                    <a:pt x="25807" y="0"/>
                    <a:pt x="23055" y="934"/>
                    <a:pt x="20840" y="2803"/>
                  </a:cubicBezTo>
                  <a:cubicBezTo>
                    <a:pt x="18616" y="934"/>
                    <a:pt x="15864" y="0"/>
                    <a:pt x="13113" y="0"/>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0134" y="2497325"/>
              <a:ext cx="320851" cy="290691"/>
            </a:xfrm>
            <a:custGeom>
              <a:rect b="b" l="l" r="r" t="t"/>
              <a:pathLst>
                <a:path extrusionOk="0" fill="none" h="17744" w="19585">
                  <a:moveTo>
                    <a:pt x="17388" y="2177"/>
                  </a:moveTo>
                  <a:lnTo>
                    <a:pt x="17388" y="2177"/>
                  </a:lnTo>
                  <a:cubicBezTo>
                    <a:pt x="15317" y="105"/>
                    <a:pt x="12011" y="1"/>
                    <a:pt x="9793" y="1863"/>
                  </a:cubicBezTo>
                  <a:cubicBezTo>
                    <a:pt x="7596" y="1"/>
                    <a:pt x="4269" y="105"/>
                    <a:pt x="2197" y="2177"/>
                  </a:cubicBezTo>
                  <a:cubicBezTo>
                    <a:pt x="126" y="4248"/>
                    <a:pt x="1" y="7554"/>
                    <a:pt x="1842" y="9772"/>
                  </a:cubicBezTo>
                  <a:cubicBezTo>
                    <a:pt x="1946" y="9897"/>
                    <a:pt x="2072" y="10023"/>
                    <a:pt x="2197" y="10149"/>
                  </a:cubicBezTo>
                  <a:lnTo>
                    <a:pt x="9793" y="17744"/>
                  </a:lnTo>
                  <a:lnTo>
                    <a:pt x="17388" y="10149"/>
                  </a:lnTo>
                  <a:cubicBezTo>
                    <a:pt x="17514" y="10023"/>
                    <a:pt x="17639" y="9897"/>
                    <a:pt x="17744" y="9772"/>
                  </a:cubicBezTo>
                  <a:cubicBezTo>
                    <a:pt x="19585" y="7554"/>
                    <a:pt x="19459" y="4248"/>
                    <a:pt x="17388" y="2177"/>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222459" y="3932706"/>
            <a:ext cx="91848" cy="154095"/>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846834" y="2990318"/>
            <a:ext cx="91848" cy="154095"/>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rot="8100000">
            <a:off x="1829345" y="3701765"/>
            <a:ext cx="868012" cy="238568"/>
            <a:chOff x="5167638" y="3426595"/>
            <a:chExt cx="1021600" cy="280780"/>
          </a:xfrm>
        </p:grpSpPr>
        <p:sp>
          <p:nvSpPr>
            <p:cNvPr id="36" name="Google Shape;36;p2"/>
            <p:cNvSpPr/>
            <p:nvPr/>
          </p:nvSpPr>
          <p:spPr>
            <a:xfrm>
              <a:off x="5625151" y="3426595"/>
              <a:ext cx="333600" cy="19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539538" y="3511200"/>
              <a:ext cx="499050" cy="196175"/>
            </a:xfrm>
            <a:custGeom>
              <a:rect b="b" l="l" r="r" t="t"/>
              <a:pathLst>
                <a:path extrusionOk="0" fill="none" h="7847" w="19962">
                  <a:moveTo>
                    <a:pt x="1" y="7847"/>
                  </a:moveTo>
                  <a:lnTo>
                    <a:pt x="1" y="0"/>
                  </a:lnTo>
                  <a:lnTo>
                    <a:pt x="19962" y="0"/>
                  </a:lnTo>
                  <a:lnTo>
                    <a:pt x="19962" y="7847"/>
                  </a:ln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454288" y="3511200"/>
              <a:ext cx="85275" cy="196175"/>
            </a:xfrm>
            <a:custGeom>
              <a:rect b="b" l="l" r="r" t="t"/>
              <a:pathLst>
                <a:path extrusionOk="0" fill="none" h="7847" w="3411">
                  <a:moveTo>
                    <a:pt x="3411" y="7847"/>
                  </a:moveTo>
                  <a:lnTo>
                    <a:pt x="3411" y="0"/>
                  </a:lnTo>
                  <a:lnTo>
                    <a:pt x="0" y="3934"/>
                  </a:ln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167638" y="3609550"/>
              <a:ext cx="286675" cy="25"/>
            </a:xfrm>
            <a:custGeom>
              <a:rect b="b" l="l" r="r" t="t"/>
              <a:pathLst>
                <a:path extrusionOk="0" fill="none" h="1" w="11467">
                  <a:moveTo>
                    <a:pt x="11466" y="0"/>
                  </a:moveTo>
                  <a:lnTo>
                    <a:pt x="0"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038563" y="3609550"/>
              <a:ext cx="150675" cy="25"/>
            </a:xfrm>
            <a:custGeom>
              <a:rect b="b" l="l" r="r" t="t"/>
              <a:pathLst>
                <a:path extrusionOk="0" fill="none" h="1" w="6027">
                  <a:moveTo>
                    <a:pt x="1" y="0"/>
                  </a:moveTo>
                  <a:lnTo>
                    <a:pt x="6027"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189213" y="3521150"/>
              <a:ext cx="25" cy="176825"/>
            </a:xfrm>
            <a:custGeom>
              <a:rect b="b" l="l" r="r" t="t"/>
              <a:pathLst>
                <a:path extrusionOk="0" fill="none" h="7073" w="1">
                  <a:moveTo>
                    <a:pt x="1" y="7072"/>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58013" y="3637275"/>
              <a:ext cx="25" cy="70100"/>
            </a:xfrm>
            <a:custGeom>
              <a:rect b="b" l="l" r="r" t="t"/>
              <a:pathLst>
                <a:path extrusionOk="0" fill="none" h="2804" w="1">
                  <a:moveTo>
                    <a:pt x="1" y="2804"/>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874838" y="3637275"/>
              <a:ext cx="25" cy="70100"/>
            </a:xfrm>
            <a:custGeom>
              <a:rect b="b" l="l" r="r" t="t"/>
              <a:pathLst>
                <a:path extrusionOk="0" fill="none" h="2804" w="1">
                  <a:moveTo>
                    <a:pt x="1" y="2804"/>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791663" y="3637275"/>
              <a:ext cx="25" cy="70100"/>
            </a:xfrm>
            <a:custGeom>
              <a:rect b="b" l="l" r="r" t="t"/>
              <a:pathLst>
                <a:path extrusionOk="0" fill="none" h="2804" w="1">
                  <a:moveTo>
                    <a:pt x="1" y="2804"/>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708513" y="3637275"/>
              <a:ext cx="25" cy="70100"/>
            </a:xfrm>
            <a:custGeom>
              <a:rect b="b" l="l" r="r" t="t"/>
              <a:pathLst>
                <a:path extrusionOk="0" fill="none" h="2804" w="1">
                  <a:moveTo>
                    <a:pt x="0" y="2804"/>
                  </a:moveTo>
                  <a:lnTo>
                    <a:pt x="0"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625863" y="3637275"/>
              <a:ext cx="25" cy="70100"/>
            </a:xfrm>
            <a:custGeom>
              <a:rect b="b" l="l" r="r" t="t"/>
              <a:pathLst>
                <a:path extrusionOk="0" fill="none" h="2804" w="1">
                  <a:moveTo>
                    <a:pt x="0" y="2804"/>
                  </a:moveTo>
                  <a:lnTo>
                    <a:pt x="0"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2"/>
          <p:cNvGrpSpPr/>
          <p:nvPr/>
        </p:nvGrpSpPr>
        <p:grpSpPr>
          <a:xfrm>
            <a:off x="747867" y="3479956"/>
            <a:ext cx="299760" cy="406359"/>
            <a:chOff x="8107742" y="840353"/>
            <a:chExt cx="299760" cy="406359"/>
          </a:xfrm>
        </p:grpSpPr>
        <p:sp>
          <p:nvSpPr>
            <p:cNvPr id="48" name="Google Shape;48;p2"/>
            <p:cNvSpPr/>
            <p:nvPr/>
          </p:nvSpPr>
          <p:spPr>
            <a:xfrm>
              <a:off x="8107742" y="869102"/>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flipH="1">
            <a:off x="1530942" y="2986482"/>
            <a:ext cx="194921" cy="194959"/>
            <a:chOff x="7932213" y="1463813"/>
            <a:chExt cx="127125" cy="127150"/>
          </a:xfrm>
        </p:grpSpPr>
        <p:sp>
          <p:nvSpPr>
            <p:cNvPr id="51" name="Google Shape;51;p2"/>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2"/>
          <p:cNvSpPr/>
          <p:nvPr/>
        </p:nvSpPr>
        <p:spPr>
          <a:xfrm flipH="1">
            <a:off x="703886" y="4128391"/>
            <a:ext cx="1087408" cy="309013"/>
          </a:xfrm>
          <a:custGeom>
            <a:rect b="b" l="l" r="r" t="t"/>
            <a:pathLst>
              <a:path extrusionOk="0" fill="none" h="12785" w="17787">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flipH="1">
            <a:off x="703897" y="3138887"/>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flipH="1">
            <a:off x="823473" y="2465325"/>
            <a:ext cx="91848" cy="154069"/>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flipH="1">
            <a:off x="2383376" y="4248753"/>
            <a:ext cx="91848" cy="154069"/>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2"/>
          <p:cNvGrpSpPr/>
          <p:nvPr/>
        </p:nvGrpSpPr>
        <p:grpSpPr>
          <a:xfrm>
            <a:off x="389495" y="-203103"/>
            <a:ext cx="8365500" cy="5075903"/>
            <a:chOff x="342700" y="-203103"/>
            <a:chExt cx="8365500" cy="5075903"/>
          </a:xfrm>
        </p:grpSpPr>
        <p:cxnSp>
          <p:nvCxnSpPr>
            <p:cNvPr id="58" name="Google Shape;58;p2"/>
            <p:cNvCxnSpPr/>
            <p:nvPr/>
          </p:nvCxnSpPr>
          <p:spPr>
            <a:xfrm>
              <a:off x="342700" y="4869677"/>
              <a:ext cx="8365500" cy="0"/>
            </a:xfrm>
            <a:prstGeom prst="straightConnector1">
              <a:avLst/>
            </a:prstGeom>
            <a:noFill/>
            <a:ln cap="flat" cmpd="sng" w="28575">
              <a:solidFill>
                <a:schemeClr val="dk1"/>
              </a:solidFill>
              <a:prstDash val="solid"/>
              <a:round/>
              <a:headEnd len="med" w="med" type="none"/>
              <a:tailEnd len="med" w="med" type="none"/>
            </a:ln>
          </p:spPr>
        </p:cxnSp>
        <p:cxnSp>
          <p:nvCxnSpPr>
            <p:cNvPr id="59" name="Google Shape;59;p2"/>
            <p:cNvCxnSpPr/>
            <p:nvPr/>
          </p:nvCxnSpPr>
          <p:spPr>
            <a:xfrm rot="10800000">
              <a:off x="8692955" y="529100"/>
              <a:ext cx="0" cy="4343700"/>
            </a:xfrm>
            <a:prstGeom prst="straightConnector1">
              <a:avLst/>
            </a:prstGeom>
            <a:noFill/>
            <a:ln cap="flat" cmpd="sng" w="28575">
              <a:solidFill>
                <a:schemeClr val="dk1"/>
              </a:solidFill>
              <a:prstDash val="solid"/>
              <a:round/>
              <a:headEnd len="med" w="med" type="none"/>
              <a:tailEnd len="med" w="med" type="none"/>
            </a:ln>
          </p:spPr>
        </p:cxnSp>
        <p:grpSp>
          <p:nvGrpSpPr>
            <p:cNvPr id="60" name="Google Shape;60;p2"/>
            <p:cNvGrpSpPr/>
            <p:nvPr/>
          </p:nvGrpSpPr>
          <p:grpSpPr>
            <a:xfrm>
              <a:off x="4525206" y="-66000"/>
              <a:ext cx="4173513" cy="606320"/>
              <a:chOff x="4531667" y="221864"/>
              <a:chExt cx="4173513" cy="606320"/>
            </a:xfrm>
          </p:grpSpPr>
          <p:cxnSp>
            <p:nvCxnSpPr>
              <p:cNvPr id="61" name="Google Shape;61;p2"/>
              <p:cNvCxnSpPr/>
              <p:nvPr/>
            </p:nvCxnSpPr>
            <p:spPr>
              <a:xfrm>
                <a:off x="4919780" y="828184"/>
                <a:ext cx="3785400" cy="0"/>
              </a:xfrm>
              <a:prstGeom prst="straightConnector1">
                <a:avLst/>
              </a:prstGeom>
              <a:noFill/>
              <a:ln cap="flat" cmpd="sng" w="28575">
                <a:solidFill>
                  <a:schemeClr val="dk1"/>
                </a:solidFill>
                <a:prstDash val="solid"/>
                <a:round/>
                <a:headEnd len="med" w="med" type="none"/>
                <a:tailEnd len="med" w="med" type="none"/>
              </a:ln>
            </p:spPr>
          </p:cxnSp>
          <p:sp>
            <p:nvSpPr>
              <p:cNvPr id="62" name="Google Shape;62;p2"/>
              <p:cNvSpPr/>
              <p:nvPr/>
            </p:nvSpPr>
            <p:spPr>
              <a:xfrm>
                <a:off x="4531667" y="221864"/>
                <a:ext cx="409560" cy="606279"/>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2"/>
            <p:cNvGrpSpPr/>
            <p:nvPr/>
          </p:nvGrpSpPr>
          <p:grpSpPr>
            <a:xfrm>
              <a:off x="4383358" y="-203103"/>
              <a:ext cx="273654" cy="399438"/>
              <a:chOff x="4389820" y="8562"/>
              <a:chExt cx="273654" cy="399438"/>
            </a:xfrm>
          </p:grpSpPr>
          <p:grpSp>
            <p:nvGrpSpPr>
              <p:cNvPr id="64" name="Google Shape;64;p2"/>
              <p:cNvGrpSpPr/>
              <p:nvPr/>
            </p:nvGrpSpPr>
            <p:grpSpPr>
              <a:xfrm>
                <a:off x="4389820" y="8562"/>
                <a:ext cx="273654" cy="393837"/>
                <a:chOff x="228120" y="8562"/>
                <a:chExt cx="273654" cy="393837"/>
              </a:xfrm>
            </p:grpSpPr>
            <p:sp>
              <p:nvSpPr>
                <p:cNvPr id="65" name="Google Shape;65;p2"/>
                <p:cNvSpPr/>
                <p:nvPr/>
              </p:nvSpPr>
              <p:spPr>
                <a:xfrm>
                  <a:off x="228120"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39369"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2"/>
              <p:cNvSpPr/>
              <p:nvPr/>
            </p:nvSpPr>
            <p:spPr>
              <a:xfrm>
                <a:off x="4507931"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4393781"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2"/>
            <p:cNvGrpSpPr/>
            <p:nvPr/>
          </p:nvGrpSpPr>
          <p:grpSpPr>
            <a:xfrm>
              <a:off x="356280" y="346226"/>
              <a:ext cx="2069979" cy="4526574"/>
              <a:chOff x="356280" y="346226"/>
              <a:chExt cx="2069979" cy="4526574"/>
            </a:xfrm>
          </p:grpSpPr>
          <p:grpSp>
            <p:nvGrpSpPr>
              <p:cNvPr id="70" name="Google Shape;70;p2"/>
              <p:cNvGrpSpPr/>
              <p:nvPr/>
            </p:nvGrpSpPr>
            <p:grpSpPr>
              <a:xfrm rot="10800000">
                <a:off x="356996" y="346226"/>
                <a:ext cx="835344" cy="748597"/>
                <a:chOff x="1655300" y="2765876"/>
                <a:chExt cx="767780" cy="748597"/>
              </a:xfrm>
            </p:grpSpPr>
            <p:sp>
              <p:nvSpPr>
                <p:cNvPr id="71" name="Google Shape;71;p2"/>
                <p:cNvSpPr/>
                <p:nvPr/>
              </p:nvSpPr>
              <p:spPr>
                <a:xfrm>
                  <a:off x="1655300"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2"/>
              <p:cNvSpPr/>
              <p:nvPr/>
            </p:nvSpPr>
            <p:spPr>
              <a:xfrm>
                <a:off x="845100" y="840150"/>
                <a:ext cx="705900" cy="313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2"/>
              <p:cNvGrpSpPr/>
              <p:nvPr/>
            </p:nvGrpSpPr>
            <p:grpSpPr>
              <a:xfrm>
                <a:off x="1238556" y="1951751"/>
                <a:ext cx="1187682" cy="1574424"/>
                <a:chOff x="1651404" y="1940052"/>
                <a:chExt cx="1187682" cy="1574424"/>
              </a:xfrm>
            </p:grpSpPr>
            <p:sp>
              <p:nvSpPr>
                <p:cNvPr id="75" name="Google Shape;75;p2"/>
                <p:cNvSpPr/>
                <p:nvPr/>
              </p:nvSpPr>
              <p:spPr>
                <a:xfrm>
                  <a:off x="1651404" y="2765878"/>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flipH="1" rot="10800000">
                  <a:off x="2423080" y="2386808"/>
                  <a:ext cx="416007" cy="752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2"/>
                <p:cNvCxnSpPr/>
                <p:nvPr/>
              </p:nvCxnSpPr>
              <p:spPr>
                <a:xfrm rot="10800000">
                  <a:off x="1651404" y="1940052"/>
                  <a:ext cx="0" cy="862200"/>
                </a:xfrm>
                <a:prstGeom prst="straightConnector1">
                  <a:avLst/>
                </a:prstGeom>
                <a:noFill/>
                <a:ln cap="flat" cmpd="sng" w="28575">
                  <a:solidFill>
                    <a:schemeClr val="dk1"/>
                  </a:solidFill>
                  <a:prstDash val="solid"/>
                  <a:round/>
                  <a:headEnd len="med" w="med" type="none"/>
                  <a:tailEnd len="med" w="med" type="none"/>
                </a:ln>
              </p:spPr>
            </p:cxnSp>
          </p:grpSp>
          <p:sp>
            <p:nvSpPr>
              <p:cNvPr id="79" name="Google Shape;79;p2"/>
              <p:cNvSpPr/>
              <p:nvPr/>
            </p:nvSpPr>
            <p:spPr>
              <a:xfrm>
                <a:off x="715761" y="1203911"/>
                <a:ext cx="718225" cy="870450"/>
              </a:xfrm>
              <a:custGeom>
                <a:rect b="b" l="l" r="r" t="t"/>
                <a:pathLst>
                  <a:path extrusionOk="0" h="34818" w="28729">
                    <a:moveTo>
                      <a:pt x="1" y="0"/>
                    </a:moveTo>
                    <a:lnTo>
                      <a:pt x="1" y="22117"/>
                    </a:lnTo>
                    <a:cubicBezTo>
                      <a:pt x="1" y="25192"/>
                      <a:pt x="1758" y="27871"/>
                      <a:pt x="4332" y="29189"/>
                    </a:cubicBezTo>
                    <a:cubicBezTo>
                      <a:pt x="6529" y="32599"/>
                      <a:pt x="10191" y="34817"/>
                      <a:pt x="14354" y="34817"/>
                    </a:cubicBezTo>
                    <a:cubicBezTo>
                      <a:pt x="18518" y="34817"/>
                      <a:pt x="22201" y="32599"/>
                      <a:pt x="24377" y="29189"/>
                    </a:cubicBezTo>
                    <a:cubicBezTo>
                      <a:pt x="26950" y="27871"/>
                      <a:pt x="28729" y="25192"/>
                      <a:pt x="28729" y="22117"/>
                    </a:cubicBezTo>
                    <a:lnTo>
                      <a:pt x="28729" y="0"/>
                    </a:ln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793762" y="838799"/>
                <a:ext cx="783625" cy="1227200"/>
              </a:xfrm>
              <a:custGeom>
                <a:rect b="b" l="l" r="r" t="t"/>
                <a:pathLst>
                  <a:path extrusionOk="0" h="49088" w="31345">
                    <a:moveTo>
                      <a:pt x="15672" y="1779"/>
                    </a:moveTo>
                    <a:cubicBezTo>
                      <a:pt x="16405" y="1779"/>
                      <a:pt x="16970" y="2365"/>
                      <a:pt x="16970" y="3077"/>
                    </a:cubicBezTo>
                    <a:cubicBezTo>
                      <a:pt x="16970" y="3788"/>
                      <a:pt x="16405" y="4374"/>
                      <a:pt x="15672" y="4374"/>
                    </a:cubicBezTo>
                    <a:cubicBezTo>
                      <a:pt x="14961" y="4374"/>
                      <a:pt x="14375" y="3788"/>
                      <a:pt x="14375" y="3077"/>
                    </a:cubicBezTo>
                    <a:cubicBezTo>
                      <a:pt x="14375" y="2365"/>
                      <a:pt x="14961" y="1779"/>
                      <a:pt x="15672" y="1779"/>
                    </a:cubicBezTo>
                    <a:close/>
                    <a:moveTo>
                      <a:pt x="8663" y="1"/>
                    </a:moveTo>
                    <a:cubicBezTo>
                      <a:pt x="3892" y="1"/>
                      <a:pt x="1" y="3893"/>
                      <a:pt x="1" y="8663"/>
                    </a:cubicBezTo>
                    <a:lnTo>
                      <a:pt x="1" y="33772"/>
                    </a:lnTo>
                    <a:cubicBezTo>
                      <a:pt x="1" y="37350"/>
                      <a:pt x="2177" y="40404"/>
                      <a:pt x="5252" y="41723"/>
                    </a:cubicBezTo>
                    <a:cubicBezTo>
                      <a:pt x="7219" y="44422"/>
                      <a:pt x="10211" y="46326"/>
                      <a:pt x="13664" y="46870"/>
                    </a:cubicBezTo>
                    <a:lnTo>
                      <a:pt x="13664" y="49088"/>
                    </a:lnTo>
                    <a:lnTo>
                      <a:pt x="17702" y="49088"/>
                    </a:lnTo>
                    <a:lnTo>
                      <a:pt x="17702" y="46870"/>
                    </a:lnTo>
                    <a:cubicBezTo>
                      <a:pt x="21133" y="46326"/>
                      <a:pt x="24126" y="44422"/>
                      <a:pt x="26092" y="41723"/>
                    </a:cubicBezTo>
                    <a:cubicBezTo>
                      <a:pt x="29189" y="40404"/>
                      <a:pt x="31344" y="37329"/>
                      <a:pt x="31344" y="33772"/>
                    </a:cubicBezTo>
                    <a:lnTo>
                      <a:pt x="31344" y="8663"/>
                    </a:lnTo>
                    <a:cubicBezTo>
                      <a:pt x="31344" y="3872"/>
                      <a:pt x="27473" y="1"/>
                      <a:pt x="2268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2"/>
              <p:cNvGrpSpPr/>
              <p:nvPr/>
            </p:nvGrpSpPr>
            <p:grpSpPr>
              <a:xfrm>
                <a:off x="875111" y="986705"/>
                <a:ext cx="85800" cy="782973"/>
                <a:chOff x="1270825" y="1135225"/>
                <a:chExt cx="85800" cy="558150"/>
              </a:xfrm>
            </p:grpSpPr>
            <p:sp>
              <p:nvSpPr>
                <p:cNvPr id="82" name="Google Shape;82;p2"/>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270825" y="117235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270825" y="12466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270825" y="13214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270825" y="139570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270825" y="147000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270825" y="15442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270825" y="16190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270825" y="169335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 name="Google Shape;106;p2"/>
              <p:cNvCxnSpPr/>
              <p:nvPr/>
            </p:nvCxnSpPr>
            <p:spPr>
              <a:xfrm>
                <a:off x="2426259" y="2242651"/>
                <a:ext cx="0" cy="313500"/>
              </a:xfrm>
              <a:prstGeom prst="straightConnector1">
                <a:avLst/>
              </a:prstGeom>
              <a:noFill/>
              <a:ln cap="flat" cmpd="sng" w="28575">
                <a:solidFill>
                  <a:schemeClr val="dk1"/>
                </a:solidFill>
                <a:prstDash val="solid"/>
                <a:round/>
                <a:headEnd len="med" w="med" type="none"/>
                <a:tailEnd len="med" w="med" type="none"/>
              </a:ln>
            </p:spPr>
          </p:cxnSp>
          <p:cxnSp>
            <p:nvCxnSpPr>
              <p:cNvPr id="107" name="Google Shape;107;p2"/>
              <p:cNvCxnSpPr/>
              <p:nvPr/>
            </p:nvCxnSpPr>
            <p:spPr>
              <a:xfrm flipH="1" rot="10800000">
                <a:off x="356280" y="836900"/>
                <a:ext cx="900" cy="4035900"/>
              </a:xfrm>
              <a:prstGeom prst="straightConnector1">
                <a:avLst/>
              </a:prstGeom>
              <a:noFill/>
              <a:ln cap="flat" cmpd="sng" w="28575">
                <a:solidFill>
                  <a:schemeClr val="dk1"/>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3" name="Shape 193"/>
        <p:cNvGrpSpPr/>
        <p:nvPr/>
      </p:nvGrpSpPr>
      <p:grpSpPr>
        <a:xfrm>
          <a:off x="0" y="0"/>
          <a:ext cx="0" cy="0"/>
          <a:chOff x="0" y="0"/>
          <a:chExt cx="0" cy="0"/>
        </a:xfrm>
      </p:grpSpPr>
      <p:sp>
        <p:nvSpPr>
          <p:cNvPr id="194" name="Google Shape;194;p11"/>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95" name="Google Shape;195;p11"/>
          <p:cNvCxnSpPr/>
          <p:nvPr/>
        </p:nvCxnSpPr>
        <p:spPr>
          <a:xfrm>
            <a:off x="-46412" y="4619195"/>
            <a:ext cx="9206700" cy="0"/>
          </a:xfrm>
          <a:prstGeom prst="straightConnector1">
            <a:avLst/>
          </a:prstGeom>
          <a:noFill/>
          <a:ln cap="flat" cmpd="sng" w="28575">
            <a:solidFill>
              <a:schemeClr val="dk1"/>
            </a:solidFill>
            <a:prstDash val="solid"/>
            <a:round/>
            <a:headEnd len="med" w="med" type="none"/>
            <a:tailEnd len="med" w="med" type="none"/>
          </a:ln>
        </p:spPr>
      </p:cxnSp>
      <p:sp>
        <p:nvSpPr>
          <p:cNvPr id="196" name="Google Shape;196;p11"/>
          <p:cNvSpPr/>
          <p:nvPr/>
        </p:nvSpPr>
        <p:spPr>
          <a:xfrm>
            <a:off x="-46400" y="4729950"/>
            <a:ext cx="92466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11"/>
          <p:cNvCxnSpPr>
            <a:stCxn id="198" idx="2"/>
          </p:cNvCxnSpPr>
          <p:nvPr/>
        </p:nvCxnSpPr>
        <p:spPr>
          <a:xfrm>
            <a:off x="406484" y="2568259"/>
            <a:ext cx="8329800" cy="9900"/>
          </a:xfrm>
          <a:prstGeom prst="straightConnector1">
            <a:avLst/>
          </a:prstGeom>
          <a:noFill/>
          <a:ln cap="flat" cmpd="sng" w="28575">
            <a:solidFill>
              <a:schemeClr val="dk1"/>
            </a:solidFill>
            <a:prstDash val="solid"/>
            <a:round/>
            <a:headEnd len="med" w="med" type="none"/>
            <a:tailEnd len="med" w="med" type="none"/>
          </a:ln>
        </p:spPr>
      </p:cxnSp>
      <p:grpSp>
        <p:nvGrpSpPr>
          <p:cNvPr id="199" name="Google Shape;199;p11"/>
          <p:cNvGrpSpPr/>
          <p:nvPr/>
        </p:nvGrpSpPr>
        <p:grpSpPr>
          <a:xfrm rot="-5400000">
            <a:off x="-92438" y="2216098"/>
            <a:ext cx="273654" cy="724191"/>
            <a:chOff x="4436614" y="-316191"/>
            <a:chExt cx="273654" cy="724191"/>
          </a:xfrm>
        </p:grpSpPr>
        <p:cxnSp>
          <p:nvCxnSpPr>
            <p:cNvPr id="200" name="Google Shape;200;p11"/>
            <p:cNvCxnSpPr/>
            <p:nvPr/>
          </p:nvCxnSpPr>
          <p:spPr>
            <a:xfrm rot="10800000">
              <a:off x="4572750" y="-316191"/>
              <a:ext cx="0" cy="445200"/>
            </a:xfrm>
            <a:prstGeom prst="straightConnector1">
              <a:avLst/>
            </a:prstGeom>
            <a:noFill/>
            <a:ln cap="flat" cmpd="sng" w="28575">
              <a:solidFill>
                <a:schemeClr val="dk1"/>
              </a:solidFill>
              <a:prstDash val="solid"/>
              <a:round/>
              <a:headEnd len="med" w="med" type="none"/>
              <a:tailEnd len="med" w="med" type="none"/>
            </a:ln>
          </p:spPr>
        </p:cxnSp>
        <p:sp>
          <p:nvSpPr>
            <p:cNvPr id="201" name="Google Shape;201;p11"/>
            <p:cNvSpPr/>
            <p:nvPr/>
          </p:nvSpPr>
          <p:spPr>
            <a:xfrm>
              <a:off x="4446425"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4560575"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1"/>
            <p:cNvGrpSpPr/>
            <p:nvPr/>
          </p:nvGrpSpPr>
          <p:grpSpPr>
            <a:xfrm>
              <a:off x="4436614" y="8562"/>
              <a:ext cx="273654" cy="393837"/>
              <a:chOff x="274914" y="8562"/>
              <a:chExt cx="273654" cy="393837"/>
            </a:xfrm>
          </p:grpSpPr>
          <p:sp>
            <p:nvSpPr>
              <p:cNvPr id="203" name="Google Shape;203;p11"/>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5" name="Google Shape;205;p11"/>
          <p:cNvGrpSpPr/>
          <p:nvPr/>
        </p:nvGrpSpPr>
        <p:grpSpPr>
          <a:xfrm rot="5400000">
            <a:off x="8953918" y="2209636"/>
            <a:ext cx="273654" cy="724191"/>
            <a:chOff x="4436614" y="-316191"/>
            <a:chExt cx="273654" cy="724191"/>
          </a:xfrm>
        </p:grpSpPr>
        <p:cxnSp>
          <p:nvCxnSpPr>
            <p:cNvPr id="206" name="Google Shape;206;p11"/>
            <p:cNvCxnSpPr/>
            <p:nvPr/>
          </p:nvCxnSpPr>
          <p:spPr>
            <a:xfrm rot="10800000">
              <a:off x="4572750" y="-316191"/>
              <a:ext cx="0" cy="445200"/>
            </a:xfrm>
            <a:prstGeom prst="straightConnector1">
              <a:avLst/>
            </a:prstGeom>
            <a:noFill/>
            <a:ln cap="flat" cmpd="sng" w="28575">
              <a:solidFill>
                <a:schemeClr val="dk1"/>
              </a:solidFill>
              <a:prstDash val="solid"/>
              <a:round/>
              <a:headEnd len="med" w="med" type="none"/>
              <a:tailEnd len="med" w="med" type="none"/>
            </a:ln>
          </p:spPr>
        </p:cxnSp>
        <p:sp>
          <p:nvSpPr>
            <p:cNvPr id="207" name="Google Shape;207;p11"/>
            <p:cNvSpPr/>
            <p:nvPr/>
          </p:nvSpPr>
          <p:spPr>
            <a:xfrm>
              <a:off x="4446425"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4560575"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1"/>
            <p:cNvGrpSpPr/>
            <p:nvPr/>
          </p:nvGrpSpPr>
          <p:grpSpPr>
            <a:xfrm>
              <a:off x="4436614" y="8562"/>
              <a:ext cx="273654" cy="393837"/>
              <a:chOff x="274914" y="8562"/>
              <a:chExt cx="273654" cy="393837"/>
            </a:xfrm>
          </p:grpSpPr>
          <p:sp>
            <p:nvSpPr>
              <p:cNvPr id="210" name="Google Shape;210;p11"/>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2" name="Google Shape;212;p11"/>
          <p:cNvSpPr txBox="1"/>
          <p:nvPr>
            <p:ph hasCustomPrompt="1" idx="2" type="title"/>
          </p:nvPr>
        </p:nvSpPr>
        <p:spPr>
          <a:xfrm>
            <a:off x="2953800" y="1956750"/>
            <a:ext cx="3236400" cy="1230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8000"/>
              <a:buNone/>
              <a:defRPr sz="12000">
                <a:solidFill>
                  <a:schemeClr val="lt2"/>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13" name="Google Shape;213;p11"/>
          <p:cNvSpPr txBox="1"/>
          <p:nvPr>
            <p:ph idx="1" type="subTitle"/>
          </p:nvPr>
        </p:nvSpPr>
        <p:spPr>
          <a:xfrm>
            <a:off x="2574325" y="3244700"/>
            <a:ext cx="39954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4" name="Shape 2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_1">
    <p:spTree>
      <p:nvGrpSpPr>
        <p:cNvPr id="215" name="Shape 215"/>
        <p:cNvGrpSpPr/>
        <p:nvPr/>
      </p:nvGrpSpPr>
      <p:grpSpPr>
        <a:xfrm>
          <a:off x="0" y="0"/>
          <a:ext cx="0" cy="0"/>
          <a:chOff x="0" y="0"/>
          <a:chExt cx="0" cy="0"/>
        </a:xfrm>
      </p:grpSpPr>
      <p:sp>
        <p:nvSpPr>
          <p:cNvPr id="216" name="Google Shape;216;p13"/>
          <p:cNvSpPr txBox="1"/>
          <p:nvPr>
            <p:ph type="title"/>
          </p:nvPr>
        </p:nvSpPr>
        <p:spPr>
          <a:xfrm>
            <a:off x="1343458" y="2230008"/>
            <a:ext cx="3233100" cy="44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7" name="Google Shape;217;p13"/>
          <p:cNvSpPr txBox="1"/>
          <p:nvPr>
            <p:ph idx="1" type="subTitle"/>
          </p:nvPr>
        </p:nvSpPr>
        <p:spPr>
          <a:xfrm>
            <a:off x="1343458" y="2529483"/>
            <a:ext cx="32331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8" name="Google Shape;218;p13"/>
          <p:cNvSpPr txBox="1"/>
          <p:nvPr>
            <p:ph idx="2" type="title"/>
          </p:nvPr>
        </p:nvSpPr>
        <p:spPr>
          <a:xfrm>
            <a:off x="4578857" y="2230008"/>
            <a:ext cx="3233100" cy="44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9" name="Google Shape;219;p13"/>
          <p:cNvSpPr txBox="1"/>
          <p:nvPr>
            <p:ph idx="3" type="subTitle"/>
          </p:nvPr>
        </p:nvSpPr>
        <p:spPr>
          <a:xfrm>
            <a:off x="4578858" y="2529483"/>
            <a:ext cx="32331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0" name="Google Shape;220;p13"/>
          <p:cNvSpPr txBox="1"/>
          <p:nvPr>
            <p:ph idx="4" type="title"/>
          </p:nvPr>
        </p:nvSpPr>
        <p:spPr>
          <a:xfrm>
            <a:off x="1337750" y="3765007"/>
            <a:ext cx="3233100" cy="44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1" name="Google Shape;221;p13"/>
          <p:cNvSpPr txBox="1"/>
          <p:nvPr>
            <p:ph idx="5" type="subTitle"/>
          </p:nvPr>
        </p:nvSpPr>
        <p:spPr>
          <a:xfrm>
            <a:off x="1337750" y="4064458"/>
            <a:ext cx="32331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2" name="Google Shape;222;p13"/>
          <p:cNvSpPr txBox="1"/>
          <p:nvPr>
            <p:ph idx="6" type="title"/>
          </p:nvPr>
        </p:nvSpPr>
        <p:spPr>
          <a:xfrm>
            <a:off x="4573157" y="3765007"/>
            <a:ext cx="3233100" cy="44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3" name="Google Shape;223;p13"/>
          <p:cNvSpPr txBox="1"/>
          <p:nvPr>
            <p:ph idx="7" type="subTitle"/>
          </p:nvPr>
        </p:nvSpPr>
        <p:spPr>
          <a:xfrm>
            <a:off x="4573150" y="4064458"/>
            <a:ext cx="32331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4" name="Google Shape;224;p13"/>
          <p:cNvSpPr txBox="1"/>
          <p:nvPr>
            <p:ph idx="8"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5" name="Google Shape;225;p13"/>
          <p:cNvGrpSpPr/>
          <p:nvPr/>
        </p:nvGrpSpPr>
        <p:grpSpPr>
          <a:xfrm>
            <a:off x="-131269" y="2571000"/>
            <a:ext cx="963555" cy="2572493"/>
            <a:chOff x="-912" y="2571000"/>
            <a:chExt cx="963555" cy="2572493"/>
          </a:xfrm>
        </p:grpSpPr>
        <p:sp>
          <p:nvSpPr>
            <p:cNvPr id="226" name="Google Shape;226;p13"/>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rot="10800000">
              <a:off x="411173"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13"/>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230" name="Google Shape;230;p13"/>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grpSp>
        <p:nvGrpSpPr>
          <p:cNvPr id="231" name="Google Shape;231;p13"/>
          <p:cNvGrpSpPr/>
          <p:nvPr/>
        </p:nvGrpSpPr>
        <p:grpSpPr>
          <a:xfrm rot="10800000">
            <a:off x="8307621" y="0"/>
            <a:ext cx="963555" cy="2572493"/>
            <a:chOff x="-912" y="2571000"/>
            <a:chExt cx="963555" cy="2572493"/>
          </a:xfrm>
        </p:grpSpPr>
        <p:sp>
          <p:nvSpPr>
            <p:cNvPr id="232" name="Google Shape;232;p13"/>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rot="10800000">
              <a:off x="412148"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13"/>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236" name="Google Shape;236;p13"/>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237" name="Shape 237"/>
        <p:cNvGrpSpPr/>
        <p:nvPr/>
      </p:nvGrpSpPr>
      <p:grpSpPr>
        <a:xfrm>
          <a:off x="0" y="0"/>
          <a:ext cx="0" cy="0"/>
          <a:chOff x="0" y="0"/>
          <a:chExt cx="0" cy="0"/>
        </a:xfrm>
      </p:grpSpPr>
      <p:sp>
        <p:nvSpPr>
          <p:cNvPr id="238" name="Google Shape;238;p14"/>
          <p:cNvSpPr/>
          <p:nvPr/>
        </p:nvSpPr>
        <p:spPr>
          <a:xfrm>
            <a:off x="687806" y="-724863"/>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797106" y="-626002"/>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flipH="1">
            <a:off x="8040709" y="44301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14"/>
          <p:cNvCxnSpPr/>
          <p:nvPr/>
        </p:nvCxnSpPr>
        <p:spPr>
          <a:xfrm>
            <a:off x="1211500" y="410975"/>
            <a:ext cx="7938000" cy="0"/>
          </a:xfrm>
          <a:prstGeom prst="straightConnector1">
            <a:avLst/>
          </a:prstGeom>
          <a:noFill/>
          <a:ln cap="flat" cmpd="sng" w="28575">
            <a:solidFill>
              <a:schemeClr val="dk1"/>
            </a:solidFill>
            <a:prstDash val="solid"/>
            <a:round/>
            <a:headEnd len="med" w="med" type="none"/>
            <a:tailEnd len="med" w="med" type="none"/>
          </a:ln>
        </p:spPr>
      </p:cxnSp>
      <p:sp>
        <p:nvSpPr>
          <p:cNvPr id="242" name="Google Shape;242;p14"/>
          <p:cNvSpPr/>
          <p:nvPr/>
        </p:nvSpPr>
        <p:spPr>
          <a:xfrm>
            <a:off x="827056" y="-33102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flipH="1" rot="5400000">
            <a:off x="-218066" y="42471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245" name="Shape 245"/>
        <p:cNvGrpSpPr/>
        <p:nvPr/>
      </p:nvGrpSpPr>
      <p:grpSpPr>
        <a:xfrm>
          <a:off x="0" y="0"/>
          <a:ext cx="0" cy="0"/>
          <a:chOff x="0" y="0"/>
          <a:chExt cx="0" cy="0"/>
        </a:xfrm>
      </p:grpSpPr>
      <p:sp>
        <p:nvSpPr>
          <p:cNvPr id="246" name="Google Shape;246;p15"/>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7" name="Google Shape;247;p15"/>
          <p:cNvGrpSpPr/>
          <p:nvPr/>
        </p:nvGrpSpPr>
        <p:grpSpPr>
          <a:xfrm flipH="1" rot="10800000">
            <a:off x="-6458" y="-65659"/>
            <a:ext cx="1543841" cy="2636834"/>
            <a:chOff x="410253" y="2571741"/>
            <a:chExt cx="1543841" cy="2636834"/>
          </a:xfrm>
        </p:grpSpPr>
        <p:sp>
          <p:nvSpPr>
            <p:cNvPr id="248" name="Google Shape;248;p15"/>
            <p:cNvSpPr/>
            <p:nvPr/>
          </p:nvSpPr>
          <p:spPr>
            <a:xfrm>
              <a:off x="826250" y="4388036"/>
              <a:ext cx="1127845" cy="820538"/>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15"/>
            <p:cNvCxnSpPr/>
            <p:nvPr/>
          </p:nvCxnSpPr>
          <p:spPr>
            <a:xfrm rot="10800000">
              <a:off x="826250" y="3123650"/>
              <a:ext cx="0" cy="1275000"/>
            </a:xfrm>
            <a:prstGeom prst="straightConnector1">
              <a:avLst/>
            </a:prstGeom>
            <a:noFill/>
            <a:ln cap="flat" cmpd="sng" w="28575">
              <a:solidFill>
                <a:schemeClr val="dk1"/>
              </a:solidFill>
              <a:prstDash val="solid"/>
              <a:round/>
              <a:headEnd len="med" w="med" type="none"/>
              <a:tailEnd len="med" w="med" type="none"/>
            </a:ln>
          </p:spPr>
        </p:cxnSp>
        <p:sp>
          <p:nvSpPr>
            <p:cNvPr id="250" name="Google Shape;250;p15"/>
            <p:cNvSpPr/>
            <p:nvPr/>
          </p:nvSpPr>
          <p:spPr>
            <a:xfrm rot="10800000">
              <a:off x="410253" y="2571741"/>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5"/>
          <p:cNvGrpSpPr/>
          <p:nvPr/>
        </p:nvGrpSpPr>
        <p:grpSpPr>
          <a:xfrm>
            <a:off x="8181914" y="9537"/>
            <a:ext cx="1263736" cy="1284625"/>
            <a:chOff x="8181914" y="9537"/>
            <a:chExt cx="1263736" cy="1284625"/>
          </a:xfrm>
        </p:grpSpPr>
        <p:sp>
          <p:nvSpPr>
            <p:cNvPr id="252" name="Google Shape;252;p15"/>
            <p:cNvSpPr/>
            <p:nvPr/>
          </p:nvSpPr>
          <p:spPr>
            <a:xfrm>
              <a:off x="8317805" y="473624"/>
              <a:ext cx="1127845" cy="820538"/>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5"/>
            <p:cNvGrpSpPr/>
            <p:nvPr/>
          </p:nvGrpSpPr>
          <p:grpSpPr>
            <a:xfrm>
              <a:off x="8181914" y="9537"/>
              <a:ext cx="273654" cy="393837"/>
              <a:chOff x="274914" y="8562"/>
              <a:chExt cx="273654" cy="393837"/>
            </a:xfrm>
          </p:grpSpPr>
          <p:sp>
            <p:nvSpPr>
              <p:cNvPr id="254" name="Google Shape;254;p15"/>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6" name="Google Shape;256;p15"/>
            <p:cNvCxnSpPr/>
            <p:nvPr/>
          </p:nvCxnSpPr>
          <p:spPr>
            <a:xfrm rot="10800000">
              <a:off x="8318175" y="409475"/>
              <a:ext cx="0" cy="906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
    <p:spTree>
      <p:nvGrpSpPr>
        <p:cNvPr id="257" name="Shape 257"/>
        <p:cNvGrpSpPr/>
        <p:nvPr/>
      </p:nvGrpSpPr>
      <p:grpSpPr>
        <a:xfrm>
          <a:off x="0" y="0"/>
          <a:ext cx="0" cy="0"/>
          <a:chOff x="0" y="0"/>
          <a:chExt cx="0" cy="0"/>
        </a:xfrm>
      </p:grpSpPr>
      <p:cxnSp>
        <p:nvCxnSpPr>
          <p:cNvPr id="258" name="Google Shape;258;p16"/>
          <p:cNvCxnSpPr/>
          <p:nvPr/>
        </p:nvCxnSpPr>
        <p:spPr>
          <a:xfrm rot="10800000">
            <a:off x="6" y="410975"/>
            <a:ext cx="7938000" cy="0"/>
          </a:xfrm>
          <a:prstGeom prst="straightConnector1">
            <a:avLst/>
          </a:prstGeom>
          <a:noFill/>
          <a:ln cap="flat" cmpd="sng" w="28575">
            <a:solidFill>
              <a:schemeClr val="dk1"/>
            </a:solidFill>
            <a:prstDash val="solid"/>
            <a:round/>
            <a:headEnd len="med" w="med" type="none"/>
            <a:tailEnd len="med" w="med" type="none"/>
          </a:ln>
        </p:spPr>
      </p:cxnSp>
      <p:sp>
        <p:nvSpPr>
          <p:cNvPr id="259" name="Google Shape;259;p16"/>
          <p:cNvSpPr/>
          <p:nvPr/>
        </p:nvSpPr>
        <p:spPr>
          <a:xfrm flipH="1">
            <a:off x="7906443" y="-33102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 name="Google Shape;261;p16"/>
          <p:cNvGrpSpPr/>
          <p:nvPr/>
        </p:nvGrpSpPr>
        <p:grpSpPr>
          <a:xfrm>
            <a:off x="6190309" y="4007213"/>
            <a:ext cx="3322716" cy="1155788"/>
            <a:chOff x="6190309" y="4007213"/>
            <a:chExt cx="3322716" cy="1155788"/>
          </a:xfrm>
        </p:grpSpPr>
        <p:sp>
          <p:nvSpPr>
            <p:cNvPr id="262" name="Google Shape;262;p16"/>
            <p:cNvSpPr/>
            <p:nvPr/>
          </p:nvSpPr>
          <p:spPr>
            <a:xfrm flipH="1">
              <a:off x="6190309" y="442106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16"/>
            <p:cNvCxnSpPr/>
            <p:nvPr/>
          </p:nvCxnSpPr>
          <p:spPr>
            <a:xfrm>
              <a:off x="7860625" y="4007213"/>
              <a:ext cx="1652400" cy="0"/>
            </a:xfrm>
            <a:prstGeom prst="straightConnector1">
              <a:avLst/>
            </a:prstGeom>
            <a:noFill/>
            <a:ln cap="flat" cmpd="sng" w="28575">
              <a:solidFill>
                <a:schemeClr val="dk1"/>
              </a:solidFill>
              <a:prstDash val="solid"/>
              <a:round/>
              <a:headEnd len="med" w="med" type="none"/>
              <a:tailEnd len="med" w="med" type="none"/>
            </a:ln>
          </p:spPr>
        </p:cxnSp>
        <p:sp>
          <p:nvSpPr>
            <p:cNvPr id="264" name="Google Shape;264;p16"/>
            <p:cNvSpPr/>
            <p:nvPr/>
          </p:nvSpPr>
          <p:spPr>
            <a:xfrm rot="5400000">
              <a:off x="7481106" y="3844244"/>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65" name="Shape 265"/>
        <p:cNvGrpSpPr/>
        <p:nvPr/>
      </p:nvGrpSpPr>
      <p:grpSpPr>
        <a:xfrm>
          <a:off x="0" y="0"/>
          <a:ext cx="0" cy="0"/>
          <a:chOff x="0" y="0"/>
          <a:chExt cx="0" cy="0"/>
        </a:xfrm>
      </p:grpSpPr>
      <p:sp>
        <p:nvSpPr>
          <p:cNvPr id="266" name="Google Shape;266;p17"/>
          <p:cNvSpPr txBox="1"/>
          <p:nvPr>
            <p:ph type="title"/>
          </p:nvPr>
        </p:nvSpPr>
        <p:spPr>
          <a:xfrm>
            <a:off x="5054250" y="1738050"/>
            <a:ext cx="3376800" cy="83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7" name="Google Shape;267;p17"/>
          <p:cNvGrpSpPr/>
          <p:nvPr/>
        </p:nvGrpSpPr>
        <p:grpSpPr>
          <a:xfrm>
            <a:off x="-3760615" y="-331025"/>
            <a:ext cx="8322444" cy="742000"/>
            <a:chOff x="-3760615" y="-331025"/>
            <a:chExt cx="8322444" cy="742000"/>
          </a:xfrm>
        </p:grpSpPr>
        <p:cxnSp>
          <p:nvCxnSpPr>
            <p:cNvPr id="268" name="Google Shape;268;p17"/>
            <p:cNvCxnSpPr/>
            <p:nvPr/>
          </p:nvCxnSpPr>
          <p:spPr>
            <a:xfrm rot="10800000">
              <a:off x="-3760615" y="410975"/>
              <a:ext cx="7938000" cy="0"/>
            </a:xfrm>
            <a:prstGeom prst="straightConnector1">
              <a:avLst/>
            </a:prstGeom>
            <a:noFill/>
            <a:ln cap="flat" cmpd="sng" w="28575">
              <a:solidFill>
                <a:schemeClr val="dk1"/>
              </a:solidFill>
              <a:prstDash val="solid"/>
              <a:round/>
              <a:headEnd len="med" w="med" type="none"/>
              <a:tailEnd len="med" w="med" type="none"/>
            </a:ln>
          </p:spPr>
        </p:cxnSp>
        <p:sp>
          <p:nvSpPr>
            <p:cNvPr id="269" name="Google Shape;269;p17"/>
            <p:cNvSpPr/>
            <p:nvPr/>
          </p:nvSpPr>
          <p:spPr>
            <a:xfrm flipH="1">
              <a:off x="4145822" y="-33102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7"/>
          <p:cNvGrpSpPr/>
          <p:nvPr/>
        </p:nvGrpSpPr>
        <p:grpSpPr>
          <a:xfrm>
            <a:off x="7297779" y="4007213"/>
            <a:ext cx="3322716" cy="1155788"/>
            <a:chOff x="6190309" y="4007213"/>
            <a:chExt cx="3322716" cy="1155788"/>
          </a:xfrm>
        </p:grpSpPr>
        <p:sp>
          <p:nvSpPr>
            <p:cNvPr id="271" name="Google Shape;271;p17"/>
            <p:cNvSpPr/>
            <p:nvPr/>
          </p:nvSpPr>
          <p:spPr>
            <a:xfrm flipH="1">
              <a:off x="6190309" y="442106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17"/>
            <p:cNvCxnSpPr/>
            <p:nvPr/>
          </p:nvCxnSpPr>
          <p:spPr>
            <a:xfrm>
              <a:off x="7860625" y="4007213"/>
              <a:ext cx="1652400" cy="0"/>
            </a:xfrm>
            <a:prstGeom prst="straightConnector1">
              <a:avLst/>
            </a:prstGeom>
            <a:noFill/>
            <a:ln cap="flat" cmpd="sng" w="28575">
              <a:solidFill>
                <a:schemeClr val="dk1"/>
              </a:solidFill>
              <a:prstDash val="solid"/>
              <a:round/>
              <a:headEnd len="med" w="med" type="none"/>
              <a:tailEnd len="med" w="med" type="none"/>
            </a:ln>
          </p:spPr>
        </p:cxnSp>
        <p:sp>
          <p:nvSpPr>
            <p:cNvPr id="273" name="Google Shape;273;p17"/>
            <p:cNvSpPr/>
            <p:nvPr/>
          </p:nvSpPr>
          <p:spPr>
            <a:xfrm rot="5400000">
              <a:off x="7481106" y="3844244"/>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7"/>
          <p:cNvSpPr txBox="1"/>
          <p:nvPr>
            <p:ph idx="1" type="subTitle"/>
          </p:nvPr>
        </p:nvSpPr>
        <p:spPr>
          <a:xfrm>
            <a:off x="5138550" y="2477425"/>
            <a:ext cx="3188400" cy="117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rgbClr val="1D1C1D"/>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275" name="Shape 275"/>
        <p:cNvGrpSpPr/>
        <p:nvPr/>
      </p:nvGrpSpPr>
      <p:grpSpPr>
        <a:xfrm>
          <a:off x="0" y="0"/>
          <a:ext cx="0" cy="0"/>
          <a:chOff x="0" y="0"/>
          <a:chExt cx="0" cy="0"/>
        </a:xfrm>
      </p:grpSpPr>
      <p:sp>
        <p:nvSpPr>
          <p:cNvPr id="276" name="Google Shape;276;p18"/>
          <p:cNvSpPr txBox="1"/>
          <p:nvPr>
            <p:ph idx="1" type="body"/>
          </p:nvPr>
        </p:nvSpPr>
        <p:spPr>
          <a:xfrm>
            <a:off x="3160721" y="2879225"/>
            <a:ext cx="4334700" cy="1297800"/>
          </a:xfrm>
          <a:prstGeom prst="rect">
            <a:avLst/>
          </a:prstGeom>
          <a:solidFill>
            <a:schemeClr val="lt2"/>
          </a:solidFill>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400">
                <a:solidFill>
                  <a:schemeClr val="lt1"/>
                </a:solidFill>
              </a:defRPr>
            </a:lvl1pPr>
            <a:lvl2pPr indent="-330200" lvl="1" marL="914400" rtl="0">
              <a:spcBef>
                <a:spcPts val="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277" name="Google Shape;277;p18"/>
          <p:cNvSpPr txBox="1"/>
          <p:nvPr>
            <p:ph type="title"/>
          </p:nvPr>
        </p:nvSpPr>
        <p:spPr>
          <a:xfrm>
            <a:off x="713232" y="365760"/>
            <a:ext cx="7717500" cy="82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78" name="Google Shape;278;p18"/>
          <p:cNvGrpSpPr/>
          <p:nvPr/>
        </p:nvGrpSpPr>
        <p:grpSpPr>
          <a:xfrm>
            <a:off x="684253" y="-316191"/>
            <a:ext cx="8464130" cy="2196550"/>
            <a:chOff x="684253" y="-316191"/>
            <a:chExt cx="8464130" cy="2196550"/>
          </a:xfrm>
        </p:grpSpPr>
        <p:cxnSp>
          <p:nvCxnSpPr>
            <p:cNvPr id="279" name="Google Shape;279;p18"/>
            <p:cNvCxnSpPr/>
            <p:nvPr/>
          </p:nvCxnSpPr>
          <p:spPr>
            <a:xfrm rot="10800000">
              <a:off x="824556" y="407875"/>
              <a:ext cx="0" cy="761700"/>
            </a:xfrm>
            <a:prstGeom prst="straightConnector1">
              <a:avLst/>
            </a:prstGeom>
            <a:noFill/>
            <a:ln cap="flat" cmpd="sng" w="28575">
              <a:solidFill>
                <a:schemeClr val="dk1"/>
              </a:solidFill>
              <a:prstDash val="solid"/>
              <a:round/>
              <a:headEnd len="med" w="med" type="none"/>
              <a:tailEnd len="med" w="med" type="none"/>
            </a:ln>
          </p:spPr>
        </p:cxnSp>
        <p:grpSp>
          <p:nvGrpSpPr>
            <p:cNvPr id="280" name="Google Shape;280;p18"/>
            <p:cNvGrpSpPr/>
            <p:nvPr/>
          </p:nvGrpSpPr>
          <p:grpSpPr>
            <a:xfrm>
              <a:off x="684253" y="-316191"/>
              <a:ext cx="8464130" cy="2196550"/>
              <a:chOff x="4439845" y="-316191"/>
              <a:chExt cx="8464130" cy="2196550"/>
            </a:xfrm>
          </p:grpSpPr>
          <p:grpSp>
            <p:nvGrpSpPr>
              <p:cNvPr id="281" name="Google Shape;281;p18"/>
              <p:cNvGrpSpPr/>
              <p:nvPr/>
            </p:nvGrpSpPr>
            <p:grpSpPr>
              <a:xfrm>
                <a:off x="4580143" y="-316191"/>
                <a:ext cx="8323832" cy="2196550"/>
                <a:chOff x="4580143" y="-316191"/>
                <a:chExt cx="8323832" cy="2196550"/>
              </a:xfrm>
            </p:grpSpPr>
            <p:cxnSp>
              <p:nvCxnSpPr>
                <p:cNvPr id="282" name="Google Shape;282;p18"/>
                <p:cNvCxnSpPr/>
                <p:nvPr/>
              </p:nvCxnSpPr>
              <p:spPr>
                <a:xfrm>
                  <a:off x="4966575" y="1880359"/>
                  <a:ext cx="7937400" cy="0"/>
                </a:xfrm>
                <a:prstGeom prst="straightConnector1">
                  <a:avLst/>
                </a:prstGeom>
                <a:noFill/>
                <a:ln cap="flat" cmpd="sng" w="28575">
                  <a:solidFill>
                    <a:schemeClr val="dk1"/>
                  </a:solidFill>
                  <a:prstDash val="solid"/>
                  <a:round/>
                  <a:headEnd len="med" w="med" type="none"/>
                  <a:tailEnd len="med" w="med" type="none"/>
                </a:ln>
              </p:spPr>
            </p:cxnSp>
            <p:sp>
              <p:nvSpPr>
                <p:cNvPr id="283" name="Google Shape;283;p18"/>
                <p:cNvSpPr/>
                <p:nvPr/>
              </p:nvSpPr>
              <p:spPr>
                <a:xfrm>
                  <a:off x="4580143" y="1138409"/>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18"/>
                <p:cNvCxnSpPr/>
                <p:nvPr/>
              </p:nvCxnSpPr>
              <p:spPr>
                <a:xfrm rot="10800000">
                  <a:off x="4580150" y="-316191"/>
                  <a:ext cx="0" cy="445200"/>
                </a:xfrm>
                <a:prstGeom prst="straightConnector1">
                  <a:avLst/>
                </a:prstGeom>
                <a:noFill/>
                <a:ln cap="flat" cmpd="sng" w="28575">
                  <a:solidFill>
                    <a:schemeClr val="dk1"/>
                  </a:solidFill>
                  <a:prstDash val="solid"/>
                  <a:round/>
                  <a:headEnd len="med" w="med" type="none"/>
                  <a:tailEnd len="med" w="med" type="none"/>
                </a:ln>
              </p:spPr>
            </p:cxnSp>
          </p:grpSp>
          <p:sp>
            <p:nvSpPr>
              <p:cNvPr id="285" name="Google Shape;285;p18"/>
              <p:cNvSpPr/>
              <p:nvPr/>
            </p:nvSpPr>
            <p:spPr>
              <a:xfrm>
                <a:off x="4446425"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4560575"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8"/>
              <p:cNvGrpSpPr/>
              <p:nvPr/>
            </p:nvGrpSpPr>
            <p:grpSpPr>
              <a:xfrm>
                <a:off x="4439845" y="8562"/>
                <a:ext cx="273654" cy="393837"/>
                <a:chOff x="278145" y="8562"/>
                <a:chExt cx="273654" cy="393837"/>
              </a:xfrm>
            </p:grpSpPr>
            <p:sp>
              <p:nvSpPr>
                <p:cNvPr id="288" name="Google Shape;288;p18"/>
                <p:cNvSpPr/>
                <p:nvPr/>
              </p:nvSpPr>
              <p:spPr>
                <a:xfrm>
                  <a:off x="278145"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387445"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2">
    <p:spTree>
      <p:nvGrpSpPr>
        <p:cNvPr id="290" name="Shape 290"/>
        <p:cNvGrpSpPr/>
        <p:nvPr/>
      </p:nvGrpSpPr>
      <p:grpSpPr>
        <a:xfrm>
          <a:off x="0" y="0"/>
          <a:ext cx="0" cy="0"/>
          <a:chOff x="0" y="0"/>
          <a:chExt cx="0" cy="0"/>
        </a:xfrm>
      </p:grpSpPr>
      <p:sp>
        <p:nvSpPr>
          <p:cNvPr id="291" name="Google Shape;291;p19"/>
          <p:cNvSpPr txBox="1"/>
          <p:nvPr>
            <p:ph type="title"/>
          </p:nvPr>
        </p:nvSpPr>
        <p:spPr>
          <a:xfrm>
            <a:off x="1322750" y="1783677"/>
            <a:ext cx="2617800" cy="72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2" name="Google Shape;292;p19"/>
          <p:cNvSpPr txBox="1"/>
          <p:nvPr>
            <p:ph idx="1" type="subTitle"/>
          </p:nvPr>
        </p:nvSpPr>
        <p:spPr>
          <a:xfrm>
            <a:off x="1190625" y="2587800"/>
            <a:ext cx="2882100" cy="1494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rgbClr val="000000"/>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93" name="Google Shape;293;p19"/>
          <p:cNvSpPr txBox="1"/>
          <p:nvPr>
            <p:ph idx="2" type="title"/>
          </p:nvPr>
        </p:nvSpPr>
        <p:spPr>
          <a:xfrm>
            <a:off x="5203450" y="1783677"/>
            <a:ext cx="2617800" cy="72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4" name="Google Shape;294;p19"/>
          <p:cNvSpPr txBox="1"/>
          <p:nvPr>
            <p:ph idx="3" type="subTitle"/>
          </p:nvPr>
        </p:nvSpPr>
        <p:spPr>
          <a:xfrm>
            <a:off x="5071300" y="2587800"/>
            <a:ext cx="2882100" cy="1494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rgbClr val="000000"/>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295" name="Google Shape;295;p19"/>
          <p:cNvCxnSpPr/>
          <p:nvPr/>
        </p:nvCxnSpPr>
        <p:spPr>
          <a:xfrm>
            <a:off x="0" y="408225"/>
            <a:ext cx="91440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2_2_1_1_1">
    <p:spTree>
      <p:nvGrpSpPr>
        <p:cNvPr id="296" name="Shape 296"/>
        <p:cNvGrpSpPr/>
        <p:nvPr/>
      </p:nvGrpSpPr>
      <p:grpSpPr>
        <a:xfrm>
          <a:off x="0" y="0"/>
          <a:ext cx="0" cy="0"/>
          <a:chOff x="0" y="0"/>
          <a:chExt cx="0" cy="0"/>
        </a:xfrm>
      </p:grpSpPr>
      <p:sp>
        <p:nvSpPr>
          <p:cNvPr id="297" name="Google Shape;297;p20"/>
          <p:cNvSpPr txBox="1"/>
          <p:nvPr>
            <p:ph type="title"/>
          </p:nvPr>
        </p:nvSpPr>
        <p:spPr>
          <a:xfrm>
            <a:off x="1096900" y="3590603"/>
            <a:ext cx="3012600" cy="3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2000">
                <a:solidFill>
                  <a:schemeClr val="lt2"/>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98" name="Google Shape;298;p20"/>
          <p:cNvSpPr txBox="1"/>
          <p:nvPr>
            <p:ph idx="1" type="subTitle"/>
          </p:nvPr>
        </p:nvSpPr>
        <p:spPr>
          <a:xfrm>
            <a:off x="1096900" y="2329167"/>
            <a:ext cx="3012600" cy="1185300"/>
          </a:xfrm>
          <a:prstGeom prst="rect">
            <a:avLst/>
          </a:prstGeom>
          <a:solidFill>
            <a:schemeClr val="lt2"/>
          </a:solidFill>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99" name="Google Shape;299;p20"/>
          <p:cNvSpPr txBox="1"/>
          <p:nvPr>
            <p:ph idx="2" type="title"/>
          </p:nvPr>
        </p:nvSpPr>
        <p:spPr>
          <a:xfrm>
            <a:off x="5034281" y="3589664"/>
            <a:ext cx="3012600" cy="3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2000">
                <a:solidFill>
                  <a:schemeClr val="lt2"/>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00" name="Google Shape;300;p20"/>
          <p:cNvSpPr txBox="1"/>
          <p:nvPr>
            <p:ph idx="3" type="subTitle"/>
          </p:nvPr>
        </p:nvSpPr>
        <p:spPr>
          <a:xfrm>
            <a:off x="5034276" y="2328326"/>
            <a:ext cx="3012600" cy="1185300"/>
          </a:xfrm>
          <a:prstGeom prst="rect">
            <a:avLst/>
          </a:prstGeom>
          <a:solidFill>
            <a:schemeClr val="lt2"/>
          </a:solid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1" name="Google Shape;301;p20"/>
          <p:cNvSpPr txBox="1"/>
          <p:nvPr>
            <p:ph idx="4"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02" name="Google Shape;302;p20"/>
          <p:cNvGrpSpPr/>
          <p:nvPr/>
        </p:nvGrpSpPr>
        <p:grpSpPr>
          <a:xfrm>
            <a:off x="8323511" y="-330175"/>
            <a:ext cx="1596364" cy="743726"/>
            <a:chOff x="8323511" y="-330175"/>
            <a:chExt cx="1596364" cy="743726"/>
          </a:xfrm>
        </p:grpSpPr>
        <p:sp>
          <p:nvSpPr>
            <p:cNvPr id="303" name="Google Shape;303;p20"/>
            <p:cNvSpPr/>
            <p:nvPr/>
          </p:nvSpPr>
          <p:spPr>
            <a:xfrm>
              <a:off x="8323511" y="-33017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20"/>
            <p:cNvCxnSpPr/>
            <p:nvPr/>
          </p:nvCxnSpPr>
          <p:spPr>
            <a:xfrm>
              <a:off x="8705175" y="413552"/>
              <a:ext cx="1214700" cy="0"/>
            </a:xfrm>
            <a:prstGeom prst="straightConnector1">
              <a:avLst/>
            </a:prstGeom>
            <a:noFill/>
            <a:ln cap="flat" cmpd="sng" w="28575">
              <a:solidFill>
                <a:schemeClr val="dk1"/>
              </a:solidFill>
              <a:prstDash val="solid"/>
              <a:round/>
              <a:headEnd len="med" w="med" type="none"/>
              <a:tailEnd len="med" w="med" type="none"/>
            </a:ln>
          </p:spPr>
        </p:cxnSp>
      </p:grpSp>
      <p:cxnSp>
        <p:nvCxnSpPr>
          <p:cNvPr id="305" name="Google Shape;305;p20"/>
          <p:cNvCxnSpPr/>
          <p:nvPr/>
        </p:nvCxnSpPr>
        <p:spPr>
          <a:xfrm>
            <a:off x="-46412" y="4619195"/>
            <a:ext cx="92067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3"/>
          <p:cNvSpPr txBox="1"/>
          <p:nvPr>
            <p:ph type="title"/>
          </p:nvPr>
        </p:nvSpPr>
        <p:spPr>
          <a:xfrm>
            <a:off x="1940675" y="2571750"/>
            <a:ext cx="5262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10" name="Google Shape;110;p3"/>
          <p:cNvSpPr txBox="1"/>
          <p:nvPr>
            <p:ph idx="1" type="subTitle"/>
          </p:nvPr>
        </p:nvSpPr>
        <p:spPr>
          <a:xfrm>
            <a:off x="1940675" y="3444025"/>
            <a:ext cx="52626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11" name="Google Shape;111;p3"/>
          <p:cNvCxnSpPr/>
          <p:nvPr/>
        </p:nvCxnSpPr>
        <p:spPr>
          <a:xfrm>
            <a:off x="-39950" y="4625657"/>
            <a:ext cx="9206700" cy="0"/>
          </a:xfrm>
          <a:prstGeom prst="straightConnector1">
            <a:avLst/>
          </a:prstGeom>
          <a:noFill/>
          <a:ln cap="flat" cmpd="sng" w="28575">
            <a:solidFill>
              <a:schemeClr val="dk1"/>
            </a:solidFill>
            <a:prstDash val="solid"/>
            <a:round/>
            <a:headEnd len="med" w="med" type="none"/>
            <a:tailEnd len="med" w="med" type="none"/>
          </a:ln>
        </p:spPr>
      </p:cxnSp>
      <p:sp>
        <p:nvSpPr>
          <p:cNvPr id="112" name="Google Shape;112;p3"/>
          <p:cNvSpPr/>
          <p:nvPr/>
        </p:nvSpPr>
        <p:spPr>
          <a:xfrm>
            <a:off x="7421447" y="-6"/>
            <a:ext cx="1739640" cy="1144380"/>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flipH="1">
            <a:off x="-11418" y="-6"/>
            <a:ext cx="1739640" cy="1144380"/>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7000" y="4743850"/>
            <a:ext cx="9188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1_1">
    <p:spTree>
      <p:nvGrpSpPr>
        <p:cNvPr id="306" name="Shape 306"/>
        <p:cNvGrpSpPr/>
        <p:nvPr/>
      </p:nvGrpSpPr>
      <p:grpSpPr>
        <a:xfrm>
          <a:off x="0" y="0"/>
          <a:ext cx="0" cy="0"/>
          <a:chOff x="0" y="0"/>
          <a:chExt cx="0" cy="0"/>
        </a:xfrm>
      </p:grpSpPr>
      <p:sp>
        <p:nvSpPr>
          <p:cNvPr id="307" name="Google Shape;307;p21"/>
          <p:cNvSpPr txBox="1"/>
          <p:nvPr>
            <p:ph type="title"/>
          </p:nvPr>
        </p:nvSpPr>
        <p:spPr>
          <a:xfrm>
            <a:off x="713225" y="365760"/>
            <a:ext cx="38589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8" name="Google Shape;308;p21"/>
          <p:cNvSpPr txBox="1"/>
          <p:nvPr>
            <p:ph idx="1" type="subTitle"/>
          </p:nvPr>
        </p:nvSpPr>
        <p:spPr>
          <a:xfrm>
            <a:off x="5862025" y="3723975"/>
            <a:ext cx="2401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160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09" name="Google Shape;309;p21"/>
          <p:cNvSpPr txBox="1"/>
          <p:nvPr>
            <p:ph idx="2" type="title"/>
          </p:nvPr>
        </p:nvSpPr>
        <p:spPr>
          <a:xfrm>
            <a:off x="5862026" y="3292263"/>
            <a:ext cx="2401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10" name="Google Shape;310;p21"/>
          <p:cNvSpPr txBox="1"/>
          <p:nvPr>
            <p:ph idx="3" type="subTitle"/>
          </p:nvPr>
        </p:nvSpPr>
        <p:spPr>
          <a:xfrm>
            <a:off x="5862025" y="2565974"/>
            <a:ext cx="2401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160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11" name="Google Shape;311;p21"/>
          <p:cNvSpPr txBox="1"/>
          <p:nvPr>
            <p:ph idx="4" type="title"/>
          </p:nvPr>
        </p:nvSpPr>
        <p:spPr>
          <a:xfrm>
            <a:off x="5862026" y="2134275"/>
            <a:ext cx="2401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12" name="Google Shape;312;p21"/>
          <p:cNvSpPr/>
          <p:nvPr/>
        </p:nvSpPr>
        <p:spPr>
          <a:xfrm flipH="1">
            <a:off x="8323488" y="442062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1"/>
          <p:cNvGrpSpPr/>
          <p:nvPr/>
        </p:nvGrpSpPr>
        <p:grpSpPr>
          <a:xfrm>
            <a:off x="-334836" y="-534925"/>
            <a:ext cx="741943" cy="946697"/>
            <a:chOff x="-334837" y="-123600"/>
            <a:chExt cx="741943" cy="946697"/>
          </a:xfrm>
        </p:grpSpPr>
        <p:sp>
          <p:nvSpPr>
            <p:cNvPr id="314" name="Google Shape;314;p21"/>
            <p:cNvSpPr/>
            <p:nvPr/>
          </p:nvSpPr>
          <p:spPr>
            <a:xfrm rot="-5400000">
              <a:off x="-171869" y="244122"/>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21"/>
            <p:cNvCxnSpPr/>
            <p:nvPr/>
          </p:nvCxnSpPr>
          <p:spPr>
            <a:xfrm rot="10800000">
              <a:off x="407105" y="-123600"/>
              <a:ext cx="0" cy="530700"/>
            </a:xfrm>
            <a:prstGeom prst="straightConnector1">
              <a:avLst/>
            </a:prstGeom>
            <a:noFill/>
            <a:ln cap="flat" cmpd="sng" w="28575">
              <a:solidFill>
                <a:schemeClr val="dk1"/>
              </a:solidFill>
              <a:prstDash val="solid"/>
              <a:round/>
              <a:headEnd len="med" w="med" type="none"/>
              <a:tailEnd len="med" w="med" type="none"/>
            </a:ln>
          </p:spPr>
        </p:cxnSp>
      </p:grpSp>
      <p:grpSp>
        <p:nvGrpSpPr>
          <p:cNvPr id="316" name="Google Shape;316;p21"/>
          <p:cNvGrpSpPr/>
          <p:nvPr/>
        </p:nvGrpSpPr>
        <p:grpSpPr>
          <a:xfrm>
            <a:off x="6195400" y="-251362"/>
            <a:ext cx="2942128" cy="1586007"/>
            <a:chOff x="6195400" y="-251362"/>
            <a:chExt cx="2942128" cy="1586007"/>
          </a:xfrm>
        </p:grpSpPr>
        <p:grpSp>
          <p:nvGrpSpPr>
            <p:cNvPr id="317" name="Google Shape;317;p21"/>
            <p:cNvGrpSpPr/>
            <p:nvPr/>
          </p:nvGrpSpPr>
          <p:grpSpPr>
            <a:xfrm rot="10800000">
              <a:off x="6195400" y="-251362"/>
              <a:ext cx="876363" cy="1449834"/>
              <a:chOff x="-52500" y="4322997"/>
              <a:chExt cx="876363" cy="1449834"/>
            </a:xfrm>
          </p:grpSpPr>
          <p:sp>
            <p:nvSpPr>
              <p:cNvPr id="318" name="Google Shape;318;p21"/>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21"/>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320" name="Google Shape;320;p21"/>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nvGrpSpPr>
            <p:cNvPr id="321" name="Google Shape;321;p21"/>
            <p:cNvGrpSpPr/>
            <p:nvPr/>
          </p:nvGrpSpPr>
          <p:grpSpPr>
            <a:xfrm rot="5400000">
              <a:off x="7946450" y="143566"/>
              <a:ext cx="273654" cy="2108503"/>
              <a:chOff x="690250" y="13225"/>
              <a:chExt cx="273654" cy="2108503"/>
            </a:xfrm>
          </p:grpSpPr>
          <p:sp>
            <p:nvSpPr>
              <p:cNvPr id="322" name="Google Shape;322;p21"/>
              <p:cNvSpPr/>
              <p:nvPr/>
            </p:nvSpPr>
            <p:spPr>
              <a:xfrm>
                <a:off x="797131" y="1121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690250" y="13225"/>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21"/>
              <p:cNvCxnSpPr/>
              <p:nvPr/>
            </p:nvCxnSpPr>
            <p:spPr>
              <a:xfrm rot="-5400000">
                <a:off x="-30191" y="1264478"/>
                <a:ext cx="17145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325" name="Google Shape;325;p21"/>
          <p:cNvGrpSpPr/>
          <p:nvPr/>
        </p:nvGrpSpPr>
        <p:grpSpPr>
          <a:xfrm rot="5400000">
            <a:off x="8425877" y="-432550"/>
            <a:ext cx="741943" cy="946697"/>
            <a:chOff x="-334837" y="-123600"/>
            <a:chExt cx="741943" cy="946697"/>
          </a:xfrm>
        </p:grpSpPr>
        <p:sp>
          <p:nvSpPr>
            <p:cNvPr id="326" name="Google Shape;326;p21"/>
            <p:cNvSpPr/>
            <p:nvPr/>
          </p:nvSpPr>
          <p:spPr>
            <a:xfrm rot="-5400000">
              <a:off x="-171869" y="244122"/>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21"/>
            <p:cNvCxnSpPr/>
            <p:nvPr/>
          </p:nvCxnSpPr>
          <p:spPr>
            <a:xfrm rot="10800000">
              <a:off x="407105" y="-123600"/>
              <a:ext cx="0" cy="5307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AND_BODY_2_1">
    <p:spTree>
      <p:nvGrpSpPr>
        <p:cNvPr id="328" name="Shape 328"/>
        <p:cNvGrpSpPr/>
        <p:nvPr/>
      </p:nvGrpSpPr>
      <p:grpSpPr>
        <a:xfrm>
          <a:off x="0" y="0"/>
          <a:ext cx="0" cy="0"/>
          <a:chOff x="0" y="0"/>
          <a:chExt cx="0" cy="0"/>
        </a:xfrm>
      </p:grpSpPr>
      <p:sp>
        <p:nvSpPr>
          <p:cNvPr id="329" name="Google Shape;329;p22"/>
          <p:cNvSpPr txBox="1"/>
          <p:nvPr>
            <p:ph type="title"/>
          </p:nvPr>
        </p:nvSpPr>
        <p:spPr>
          <a:xfrm>
            <a:off x="3263100" y="3264475"/>
            <a:ext cx="2617800" cy="4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30" name="Google Shape;330;p22"/>
          <p:cNvSpPr txBox="1"/>
          <p:nvPr>
            <p:ph idx="1" type="subTitle"/>
          </p:nvPr>
        </p:nvSpPr>
        <p:spPr>
          <a:xfrm>
            <a:off x="2385150" y="1198475"/>
            <a:ext cx="4373700" cy="176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1" name="Google Shape;331;p22"/>
          <p:cNvSpPr/>
          <p:nvPr/>
        </p:nvSpPr>
        <p:spPr>
          <a:xfrm>
            <a:off x="0" y="4736400"/>
            <a:ext cx="91440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2"/>
          <p:cNvGrpSpPr/>
          <p:nvPr/>
        </p:nvGrpSpPr>
        <p:grpSpPr>
          <a:xfrm>
            <a:off x="-39750" y="407100"/>
            <a:ext cx="9227728" cy="3915909"/>
            <a:chOff x="-39750" y="407100"/>
            <a:chExt cx="9227728" cy="3915909"/>
          </a:xfrm>
        </p:grpSpPr>
        <p:cxnSp>
          <p:nvCxnSpPr>
            <p:cNvPr id="333" name="Google Shape;333;p22"/>
            <p:cNvCxnSpPr/>
            <p:nvPr/>
          </p:nvCxnSpPr>
          <p:spPr>
            <a:xfrm>
              <a:off x="1176025" y="3126199"/>
              <a:ext cx="6762000" cy="0"/>
            </a:xfrm>
            <a:prstGeom prst="straightConnector1">
              <a:avLst/>
            </a:prstGeom>
            <a:noFill/>
            <a:ln cap="flat" cmpd="sng" w="28575">
              <a:solidFill>
                <a:schemeClr val="dk1"/>
              </a:solidFill>
              <a:prstDash val="solid"/>
              <a:round/>
              <a:headEnd len="med" w="med" type="none"/>
              <a:tailEnd len="med" w="med" type="none"/>
            </a:ln>
          </p:spPr>
        </p:cxnSp>
        <p:sp>
          <p:nvSpPr>
            <p:cNvPr id="334" name="Google Shape;334;p22"/>
            <p:cNvSpPr/>
            <p:nvPr/>
          </p:nvSpPr>
          <p:spPr>
            <a:xfrm>
              <a:off x="826243" y="2384199"/>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22"/>
            <p:cNvCxnSpPr/>
            <p:nvPr/>
          </p:nvCxnSpPr>
          <p:spPr>
            <a:xfrm rot="10800000">
              <a:off x="-39750" y="407100"/>
              <a:ext cx="537300" cy="0"/>
            </a:xfrm>
            <a:prstGeom prst="straightConnector1">
              <a:avLst/>
            </a:prstGeom>
            <a:noFill/>
            <a:ln cap="flat" cmpd="sng" w="28575">
              <a:solidFill>
                <a:schemeClr val="dk1"/>
              </a:solidFill>
              <a:prstDash val="solid"/>
              <a:round/>
              <a:headEnd len="med" w="med" type="none"/>
              <a:tailEnd len="med" w="med" type="none"/>
            </a:ln>
          </p:spPr>
        </p:cxnSp>
        <p:sp>
          <p:nvSpPr>
            <p:cNvPr id="336" name="Google Shape;336;p22"/>
            <p:cNvSpPr/>
            <p:nvPr/>
          </p:nvSpPr>
          <p:spPr>
            <a:xfrm rot="10800000">
              <a:off x="410231" y="4071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 name="Google Shape;337;p22"/>
            <p:cNvCxnSpPr/>
            <p:nvPr/>
          </p:nvCxnSpPr>
          <p:spPr>
            <a:xfrm>
              <a:off x="827100" y="1066175"/>
              <a:ext cx="0" cy="1389300"/>
            </a:xfrm>
            <a:prstGeom prst="straightConnector1">
              <a:avLst/>
            </a:prstGeom>
            <a:noFill/>
            <a:ln cap="flat" cmpd="sng" w="28575">
              <a:solidFill>
                <a:schemeClr val="dk1"/>
              </a:solidFill>
              <a:prstDash val="solid"/>
              <a:round/>
              <a:headEnd len="med" w="med" type="none"/>
              <a:tailEnd len="med" w="med" type="none"/>
            </a:ln>
          </p:spPr>
        </p:cxnSp>
        <p:sp>
          <p:nvSpPr>
            <p:cNvPr id="338" name="Google Shape;338;p22"/>
            <p:cNvSpPr/>
            <p:nvPr/>
          </p:nvSpPr>
          <p:spPr>
            <a:xfrm rot="10800000">
              <a:off x="7905979" y="31255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22"/>
            <p:cNvCxnSpPr/>
            <p:nvPr/>
          </p:nvCxnSpPr>
          <p:spPr>
            <a:xfrm>
              <a:off x="8650678" y="4323009"/>
              <a:ext cx="537300" cy="0"/>
            </a:xfrm>
            <a:prstGeom prst="straightConnector1">
              <a:avLst/>
            </a:prstGeom>
            <a:noFill/>
            <a:ln cap="flat" cmpd="sng" w="28575">
              <a:solidFill>
                <a:schemeClr val="dk1"/>
              </a:solidFill>
              <a:prstDash val="solid"/>
              <a:round/>
              <a:headEnd len="med" w="med" type="none"/>
              <a:tailEnd len="med" w="med" type="none"/>
            </a:ln>
          </p:spPr>
        </p:cxnSp>
        <p:sp>
          <p:nvSpPr>
            <p:cNvPr id="340" name="Google Shape;340;p22"/>
            <p:cNvSpPr/>
            <p:nvPr/>
          </p:nvSpPr>
          <p:spPr>
            <a:xfrm>
              <a:off x="8321990" y="3581066"/>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341" name="Shape 341"/>
        <p:cNvGrpSpPr/>
        <p:nvPr/>
      </p:nvGrpSpPr>
      <p:grpSpPr>
        <a:xfrm>
          <a:off x="0" y="0"/>
          <a:ext cx="0" cy="0"/>
          <a:chOff x="0" y="0"/>
          <a:chExt cx="0" cy="0"/>
        </a:xfrm>
      </p:grpSpPr>
      <p:sp>
        <p:nvSpPr>
          <p:cNvPr id="342" name="Google Shape;342;p23"/>
          <p:cNvSpPr txBox="1"/>
          <p:nvPr>
            <p:ph hasCustomPrompt="1" type="title"/>
          </p:nvPr>
        </p:nvSpPr>
        <p:spPr>
          <a:xfrm>
            <a:off x="923100" y="2481482"/>
            <a:ext cx="2004000" cy="739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000">
                <a:solidFill>
                  <a:schemeClr val="l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3" name="Google Shape;343;p23"/>
          <p:cNvSpPr txBox="1"/>
          <p:nvPr>
            <p:ph idx="2" type="title"/>
          </p:nvPr>
        </p:nvSpPr>
        <p:spPr>
          <a:xfrm>
            <a:off x="787050" y="3218113"/>
            <a:ext cx="2276100" cy="4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4" name="Google Shape;344;p23"/>
          <p:cNvSpPr txBox="1"/>
          <p:nvPr>
            <p:ph idx="1" type="subTitle"/>
          </p:nvPr>
        </p:nvSpPr>
        <p:spPr>
          <a:xfrm>
            <a:off x="787050" y="3545681"/>
            <a:ext cx="22761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5" name="Google Shape;345;p23"/>
          <p:cNvSpPr txBox="1"/>
          <p:nvPr>
            <p:ph hasCustomPrompt="1" idx="3" type="title"/>
          </p:nvPr>
        </p:nvSpPr>
        <p:spPr>
          <a:xfrm>
            <a:off x="3570000" y="1833237"/>
            <a:ext cx="2004000" cy="739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000">
                <a:solidFill>
                  <a:schemeClr val="l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6" name="Google Shape;346;p23"/>
          <p:cNvSpPr txBox="1"/>
          <p:nvPr>
            <p:ph idx="4" type="title"/>
          </p:nvPr>
        </p:nvSpPr>
        <p:spPr>
          <a:xfrm>
            <a:off x="3433950" y="2562991"/>
            <a:ext cx="2276100" cy="4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7" name="Google Shape;347;p23"/>
          <p:cNvSpPr txBox="1"/>
          <p:nvPr>
            <p:ph idx="5" type="subTitle"/>
          </p:nvPr>
        </p:nvSpPr>
        <p:spPr>
          <a:xfrm>
            <a:off x="3433950" y="2897362"/>
            <a:ext cx="22761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8" name="Google Shape;348;p23"/>
          <p:cNvSpPr txBox="1"/>
          <p:nvPr>
            <p:ph hasCustomPrompt="1" idx="6" type="title"/>
          </p:nvPr>
        </p:nvSpPr>
        <p:spPr>
          <a:xfrm>
            <a:off x="6216900" y="2481482"/>
            <a:ext cx="2004000" cy="739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000">
                <a:solidFill>
                  <a:schemeClr val="l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9" name="Google Shape;349;p23"/>
          <p:cNvSpPr txBox="1"/>
          <p:nvPr>
            <p:ph idx="7" type="title"/>
          </p:nvPr>
        </p:nvSpPr>
        <p:spPr>
          <a:xfrm>
            <a:off x="6080850" y="3218113"/>
            <a:ext cx="2276100" cy="4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0" name="Google Shape;350;p23"/>
          <p:cNvSpPr txBox="1"/>
          <p:nvPr>
            <p:ph idx="8" type="subTitle"/>
          </p:nvPr>
        </p:nvSpPr>
        <p:spPr>
          <a:xfrm>
            <a:off x="6080850" y="3545681"/>
            <a:ext cx="22761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1" name="Google Shape;351;p23"/>
          <p:cNvSpPr txBox="1"/>
          <p:nvPr>
            <p:ph idx="9"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52" name="Google Shape;352;p23"/>
          <p:cNvCxnSpPr/>
          <p:nvPr/>
        </p:nvCxnSpPr>
        <p:spPr>
          <a:xfrm>
            <a:off x="0" y="408225"/>
            <a:ext cx="9144000" cy="0"/>
          </a:xfrm>
          <a:prstGeom prst="straightConnector1">
            <a:avLst/>
          </a:prstGeom>
          <a:noFill/>
          <a:ln cap="flat" cmpd="sng" w="28575">
            <a:solidFill>
              <a:schemeClr val="dk1"/>
            </a:solidFill>
            <a:prstDash val="solid"/>
            <a:round/>
            <a:headEnd len="med" w="med" type="none"/>
            <a:tailEnd len="med" w="med" type="none"/>
          </a:ln>
        </p:spPr>
      </p:cxnSp>
      <p:grpSp>
        <p:nvGrpSpPr>
          <p:cNvPr id="353" name="Google Shape;353;p23"/>
          <p:cNvGrpSpPr/>
          <p:nvPr/>
        </p:nvGrpSpPr>
        <p:grpSpPr>
          <a:xfrm>
            <a:off x="1746575" y="3727225"/>
            <a:ext cx="5642575" cy="1412022"/>
            <a:chOff x="1746575" y="3727225"/>
            <a:chExt cx="5642575" cy="1412022"/>
          </a:xfrm>
        </p:grpSpPr>
        <p:grpSp>
          <p:nvGrpSpPr>
            <p:cNvPr id="354" name="Google Shape;354;p23"/>
            <p:cNvGrpSpPr/>
            <p:nvPr/>
          </p:nvGrpSpPr>
          <p:grpSpPr>
            <a:xfrm rot="10800000">
              <a:off x="4438432" y="3732224"/>
              <a:ext cx="273654" cy="1400198"/>
              <a:chOff x="270152" y="9537"/>
              <a:chExt cx="273654" cy="1400198"/>
            </a:xfrm>
          </p:grpSpPr>
          <p:grpSp>
            <p:nvGrpSpPr>
              <p:cNvPr id="355" name="Google Shape;355;p23"/>
              <p:cNvGrpSpPr/>
              <p:nvPr/>
            </p:nvGrpSpPr>
            <p:grpSpPr>
              <a:xfrm>
                <a:off x="270152" y="9537"/>
                <a:ext cx="273654" cy="393837"/>
                <a:chOff x="274914" y="8562"/>
                <a:chExt cx="273654" cy="393837"/>
              </a:xfrm>
            </p:grpSpPr>
            <p:sp>
              <p:nvSpPr>
                <p:cNvPr id="356" name="Google Shape;356;p23"/>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8" name="Google Shape;358;p23"/>
              <p:cNvCxnSpPr/>
              <p:nvPr/>
            </p:nvCxnSpPr>
            <p:spPr>
              <a:xfrm rot="10800000">
                <a:off x="408588" y="411035"/>
                <a:ext cx="3300" cy="998700"/>
              </a:xfrm>
              <a:prstGeom prst="straightConnector1">
                <a:avLst/>
              </a:prstGeom>
              <a:noFill/>
              <a:ln cap="flat" cmpd="sng" w="28575">
                <a:solidFill>
                  <a:schemeClr val="dk1"/>
                </a:solidFill>
                <a:prstDash val="solid"/>
                <a:round/>
                <a:headEnd len="med" w="med" type="none"/>
                <a:tailEnd len="med" w="med" type="none"/>
              </a:ln>
            </p:spPr>
          </p:cxnSp>
        </p:grpSp>
        <p:grpSp>
          <p:nvGrpSpPr>
            <p:cNvPr id="359" name="Google Shape;359;p23"/>
            <p:cNvGrpSpPr/>
            <p:nvPr/>
          </p:nvGrpSpPr>
          <p:grpSpPr>
            <a:xfrm rot="10800000">
              <a:off x="1788282" y="4370785"/>
              <a:ext cx="273654" cy="768462"/>
              <a:chOff x="270152" y="9537"/>
              <a:chExt cx="273654" cy="768462"/>
            </a:xfrm>
          </p:grpSpPr>
          <p:grpSp>
            <p:nvGrpSpPr>
              <p:cNvPr id="360" name="Google Shape;360;p23"/>
              <p:cNvGrpSpPr/>
              <p:nvPr/>
            </p:nvGrpSpPr>
            <p:grpSpPr>
              <a:xfrm>
                <a:off x="270152" y="9537"/>
                <a:ext cx="273654" cy="393837"/>
                <a:chOff x="274914" y="8562"/>
                <a:chExt cx="273654" cy="393837"/>
              </a:xfrm>
            </p:grpSpPr>
            <p:sp>
              <p:nvSpPr>
                <p:cNvPr id="361" name="Google Shape;361;p23"/>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3" name="Google Shape;363;p23"/>
              <p:cNvCxnSpPr/>
              <p:nvPr/>
            </p:nvCxnSpPr>
            <p:spPr>
              <a:xfrm rot="10800000">
                <a:off x="406988" y="420999"/>
                <a:ext cx="0" cy="357000"/>
              </a:xfrm>
              <a:prstGeom prst="straightConnector1">
                <a:avLst/>
              </a:prstGeom>
              <a:noFill/>
              <a:ln cap="flat" cmpd="sng" w="28575">
                <a:solidFill>
                  <a:schemeClr val="dk1"/>
                </a:solidFill>
                <a:prstDash val="solid"/>
                <a:round/>
                <a:headEnd len="med" w="med" type="none"/>
                <a:tailEnd len="med" w="med" type="none"/>
              </a:ln>
            </p:spPr>
          </p:cxnSp>
        </p:grpSp>
        <p:grpSp>
          <p:nvGrpSpPr>
            <p:cNvPr id="364" name="Google Shape;364;p23"/>
            <p:cNvGrpSpPr/>
            <p:nvPr/>
          </p:nvGrpSpPr>
          <p:grpSpPr>
            <a:xfrm rot="10800000">
              <a:off x="7082082" y="4370785"/>
              <a:ext cx="273654" cy="768462"/>
              <a:chOff x="270152" y="9537"/>
              <a:chExt cx="273654" cy="768462"/>
            </a:xfrm>
          </p:grpSpPr>
          <p:grpSp>
            <p:nvGrpSpPr>
              <p:cNvPr id="365" name="Google Shape;365;p23"/>
              <p:cNvGrpSpPr/>
              <p:nvPr/>
            </p:nvGrpSpPr>
            <p:grpSpPr>
              <a:xfrm>
                <a:off x="270152" y="9537"/>
                <a:ext cx="273654" cy="393837"/>
                <a:chOff x="274914" y="8562"/>
                <a:chExt cx="273654" cy="393837"/>
              </a:xfrm>
            </p:grpSpPr>
            <p:sp>
              <p:nvSpPr>
                <p:cNvPr id="366" name="Google Shape;366;p23"/>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8" name="Google Shape;368;p23"/>
              <p:cNvCxnSpPr/>
              <p:nvPr/>
            </p:nvCxnSpPr>
            <p:spPr>
              <a:xfrm rot="10800000">
                <a:off x="406988" y="414399"/>
                <a:ext cx="0" cy="363600"/>
              </a:xfrm>
              <a:prstGeom prst="straightConnector1">
                <a:avLst/>
              </a:prstGeom>
              <a:noFill/>
              <a:ln cap="flat" cmpd="sng" w="28575">
                <a:solidFill>
                  <a:schemeClr val="dk1"/>
                </a:solidFill>
                <a:prstDash val="solid"/>
                <a:round/>
                <a:headEnd len="med" w="med" type="none"/>
                <a:tailEnd len="med" w="med" type="none"/>
              </a:ln>
            </p:spPr>
          </p:cxnSp>
        </p:grpSp>
        <p:cxnSp>
          <p:nvCxnSpPr>
            <p:cNvPr id="369" name="Google Shape;369;p23"/>
            <p:cNvCxnSpPr/>
            <p:nvPr/>
          </p:nvCxnSpPr>
          <p:spPr>
            <a:xfrm>
              <a:off x="1746575" y="4351626"/>
              <a:ext cx="340500" cy="0"/>
            </a:xfrm>
            <a:prstGeom prst="straightConnector1">
              <a:avLst/>
            </a:prstGeom>
            <a:noFill/>
            <a:ln cap="flat" cmpd="sng" w="28575">
              <a:solidFill>
                <a:schemeClr val="dk1"/>
              </a:solidFill>
              <a:prstDash val="solid"/>
              <a:round/>
              <a:headEnd len="med" w="med" type="none"/>
              <a:tailEnd len="med" w="med" type="none"/>
            </a:ln>
          </p:spPr>
        </p:cxnSp>
        <p:cxnSp>
          <p:nvCxnSpPr>
            <p:cNvPr id="370" name="Google Shape;370;p23"/>
            <p:cNvCxnSpPr/>
            <p:nvPr/>
          </p:nvCxnSpPr>
          <p:spPr>
            <a:xfrm>
              <a:off x="4401750" y="3727225"/>
              <a:ext cx="340500" cy="0"/>
            </a:xfrm>
            <a:prstGeom prst="straightConnector1">
              <a:avLst/>
            </a:prstGeom>
            <a:noFill/>
            <a:ln cap="flat" cmpd="sng" w="28575">
              <a:solidFill>
                <a:schemeClr val="dk1"/>
              </a:solidFill>
              <a:prstDash val="solid"/>
              <a:round/>
              <a:headEnd len="med" w="med" type="none"/>
              <a:tailEnd len="med" w="med" type="none"/>
            </a:ln>
          </p:spPr>
        </p:cxnSp>
        <p:cxnSp>
          <p:nvCxnSpPr>
            <p:cNvPr id="371" name="Google Shape;371;p23"/>
            <p:cNvCxnSpPr/>
            <p:nvPr/>
          </p:nvCxnSpPr>
          <p:spPr>
            <a:xfrm>
              <a:off x="7048650" y="4351625"/>
              <a:ext cx="340500" cy="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IG_NUMBER_1_1">
    <p:spTree>
      <p:nvGrpSpPr>
        <p:cNvPr id="372" name="Shape 372"/>
        <p:cNvGrpSpPr/>
        <p:nvPr/>
      </p:nvGrpSpPr>
      <p:grpSpPr>
        <a:xfrm>
          <a:off x="0" y="0"/>
          <a:ext cx="0" cy="0"/>
          <a:chOff x="0" y="0"/>
          <a:chExt cx="0" cy="0"/>
        </a:xfrm>
      </p:grpSpPr>
      <p:sp>
        <p:nvSpPr>
          <p:cNvPr id="373" name="Google Shape;373;p24"/>
          <p:cNvSpPr txBox="1"/>
          <p:nvPr>
            <p:ph idx="1" type="subTitle"/>
          </p:nvPr>
        </p:nvSpPr>
        <p:spPr>
          <a:xfrm>
            <a:off x="720550" y="3691089"/>
            <a:ext cx="1781100" cy="8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4" name="Google Shape;374;p24"/>
          <p:cNvSpPr txBox="1"/>
          <p:nvPr>
            <p:ph idx="2" type="subTitle"/>
          </p:nvPr>
        </p:nvSpPr>
        <p:spPr>
          <a:xfrm>
            <a:off x="2694492" y="3691089"/>
            <a:ext cx="1781100" cy="8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5" name="Google Shape;375;p24"/>
          <p:cNvSpPr txBox="1"/>
          <p:nvPr>
            <p:ph idx="3" type="subTitle"/>
          </p:nvPr>
        </p:nvSpPr>
        <p:spPr>
          <a:xfrm>
            <a:off x="4668435" y="3691089"/>
            <a:ext cx="1781100" cy="8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6" name="Google Shape;376;p24"/>
          <p:cNvSpPr txBox="1"/>
          <p:nvPr>
            <p:ph idx="4" type="subTitle"/>
          </p:nvPr>
        </p:nvSpPr>
        <p:spPr>
          <a:xfrm>
            <a:off x="6642377" y="3691089"/>
            <a:ext cx="1781100" cy="8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7" name="Google Shape;377;p24"/>
          <p:cNvSpPr txBox="1"/>
          <p:nvPr>
            <p:ph hasCustomPrompt="1" type="title"/>
          </p:nvPr>
        </p:nvSpPr>
        <p:spPr>
          <a:xfrm>
            <a:off x="778750" y="3062080"/>
            <a:ext cx="1664700" cy="48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lt2"/>
                </a:solidFill>
              </a:defRPr>
            </a:lvl1pPr>
            <a:lvl2pPr lvl="1" rtl="0" algn="ctr">
              <a:spcBef>
                <a:spcPts val="0"/>
              </a:spcBef>
              <a:spcAft>
                <a:spcPts val="0"/>
              </a:spcAft>
              <a:buClr>
                <a:schemeClr val="accent1"/>
              </a:buClr>
              <a:buSzPts val="3000"/>
              <a:buNone/>
              <a:defRPr sz="3000">
                <a:solidFill>
                  <a:schemeClr val="accent1"/>
                </a:solidFill>
              </a:defRPr>
            </a:lvl2pPr>
            <a:lvl3pPr lvl="2" rtl="0" algn="ctr">
              <a:spcBef>
                <a:spcPts val="0"/>
              </a:spcBef>
              <a:spcAft>
                <a:spcPts val="0"/>
              </a:spcAft>
              <a:buClr>
                <a:schemeClr val="accent1"/>
              </a:buClr>
              <a:buSzPts val="3000"/>
              <a:buNone/>
              <a:defRPr sz="3000">
                <a:solidFill>
                  <a:schemeClr val="accent1"/>
                </a:solidFill>
              </a:defRPr>
            </a:lvl3pPr>
            <a:lvl4pPr lvl="3" rtl="0" algn="ctr">
              <a:spcBef>
                <a:spcPts val="0"/>
              </a:spcBef>
              <a:spcAft>
                <a:spcPts val="0"/>
              </a:spcAft>
              <a:buClr>
                <a:schemeClr val="accent1"/>
              </a:buClr>
              <a:buSzPts val="3000"/>
              <a:buNone/>
              <a:defRPr sz="3000">
                <a:solidFill>
                  <a:schemeClr val="accent1"/>
                </a:solidFill>
              </a:defRPr>
            </a:lvl4pPr>
            <a:lvl5pPr lvl="4" rtl="0" algn="ctr">
              <a:spcBef>
                <a:spcPts val="0"/>
              </a:spcBef>
              <a:spcAft>
                <a:spcPts val="0"/>
              </a:spcAft>
              <a:buClr>
                <a:schemeClr val="accent1"/>
              </a:buClr>
              <a:buSzPts val="3000"/>
              <a:buNone/>
              <a:defRPr sz="3000">
                <a:solidFill>
                  <a:schemeClr val="accent1"/>
                </a:solidFill>
              </a:defRPr>
            </a:lvl5pPr>
            <a:lvl6pPr lvl="5" rtl="0" algn="ctr">
              <a:spcBef>
                <a:spcPts val="0"/>
              </a:spcBef>
              <a:spcAft>
                <a:spcPts val="0"/>
              </a:spcAft>
              <a:buClr>
                <a:schemeClr val="accent1"/>
              </a:buClr>
              <a:buSzPts val="3000"/>
              <a:buNone/>
              <a:defRPr sz="3000">
                <a:solidFill>
                  <a:schemeClr val="accent1"/>
                </a:solidFill>
              </a:defRPr>
            </a:lvl6pPr>
            <a:lvl7pPr lvl="6" rtl="0" algn="ctr">
              <a:spcBef>
                <a:spcPts val="0"/>
              </a:spcBef>
              <a:spcAft>
                <a:spcPts val="0"/>
              </a:spcAft>
              <a:buClr>
                <a:schemeClr val="accent1"/>
              </a:buClr>
              <a:buSzPts val="3000"/>
              <a:buNone/>
              <a:defRPr sz="3000">
                <a:solidFill>
                  <a:schemeClr val="accent1"/>
                </a:solidFill>
              </a:defRPr>
            </a:lvl7pPr>
            <a:lvl8pPr lvl="7" rtl="0" algn="ctr">
              <a:spcBef>
                <a:spcPts val="0"/>
              </a:spcBef>
              <a:spcAft>
                <a:spcPts val="0"/>
              </a:spcAft>
              <a:buClr>
                <a:schemeClr val="accent1"/>
              </a:buClr>
              <a:buSzPts val="3000"/>
              <a:buNone/>
              <a:defRPr sz="3000">
                <a:solidFill>
                  <a:schemeClr val="accent1"/>
                </a:solidFill>
              </a:defRPr>
            </a:lvl8pPr>
            <a:lvl9pPr lvl="8" rtl="0" algn="ctr">
              <a:spcBef>
                <a:spcPts val="0"/>
              </a:spcBef>
              <a:spcAft>
                <a:spcPts val="0"/>
              </a:spcAft>
              <a:buClr>
                <a:schemeClr val="accent1"/>
              </a:buClr>
              <a:buSzPts val="3000"/>
              <a:buNone/>
              <a:defRPr sz="3000">
                <a:solidFill>
                  <a:schemeClr val="accent1"/>
                </a:solidFill>
              </a:defRPr>
            </a:lvl9pPr>
          </a:lstStyle>
          <a:p>
            <a:r>
              <a:t>xx%</a:t>
            </a:r>
          </a:p>
        </p:txBody>
      </p:sp>
      <p:sp>
        <p:nvSpPr>
          <p:cNvPr id="378" name="Google Shape;378;p24"/>
          <p:cNvSpPr txBox="1"/>
          <p:nvPr>
            <p:ph hasCustomPrompt="1" idx="5" type="title"/>
          </p:nvPr>
        </p:nvSpPr>
        <p:spPr>
          <a:xfrm>
            <a:off x="2752675" y="3062080"/>
            <a:ext cx="1664700" cy="48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lt2"/>
                </a:solidFill>
              </a:defRPr>
            </a:lvl1pPr>
            <a:lvl2pPr lvl="1" rtl="0" algn="ctr">
              <a:spcBef>
                <a:spcPts val="0"/>
              </a:spcBef>
              <a:spcAft>
                <a:spcPts val="0"/>
              </a:spcAft>
              <a:buClr>
                <a:schemeClr val="accent1"/>
              </a:buClr>
              <a:buSzPts val="3000"/>
              <a:buNone/>
              <a:defRPr sz="3000">
                <a:solidFill>
                  <a:schemeClr val="accent1"/>
                </a:solidFill>
              </a:defRPr>
            </a:lvl2pPr>
            <a:lvl3pPr lvl="2" rtl="0" algn="ctr">
              <a:spcBef>
                <a:spcPts val="0"/>
              </a:spcBef>
              <a:spcAft>
                <a:spcPts val="0"/>
              </a:spcAft>
              <a:buClr>
                <a:schemeClr val="accent1"/>
              </a:buClr>
              <a:buSzPts val="3000"/>
              <a:buNone/>
              <a:defRPr sz="3000">
                <a:solidFill>
                  <a:schemeClr val="accent1"/>
                </a:solidFill>
              </a:defRPr>
            </a:lvl3pPr>
            <a:lvl4pPr lvl="3" rtl="0" algn="ctr">
              <a:spcBef>
                <a:spcPts val="0"/>
              </a:spcBef>
              <a:spcAft>
                <a:spcPts val="0"/>
              </a:spcAft>
              <a:buClr>
                <a:schemeClr val="accent1"/>
              </a:buClr>
              <a:buSzPts val="3000"/>
              <a:buNone/>
              <a:defRPr sz="3000">
                <a:solidFill>
                  <a:schemeClr val="accent1"/>
                </a:solidFill>
              </a:defRPr>
            </a:lvl4pPr>
            <a:lvl5pPr lvl="4" rtl="0" algn="ctr">
              <a:spcBef>
                <a:spcPts val="0"/>
              </a:spcBef>
              <a:spcAft>
                <a:spcPts val="0"/>
              </a:spcAft>
              <a:buClr>
                <a:schemeClr val="accent1"/>
              </a:buClr>
              <a:buSzPts val="3000"/>
              <a:buNone/>
              <a:defRPr sz="3000">
                <a:solidFill>
                  <a:schemeClr val="accent1"/>
                </a:solidFill>
              </a:defRPr>
            </a:lvl5pPr>
            <a:lvl6pPr lvl="5" rtl="0" algn="ctr">
              <a:spcBef>
                <a:spcPts val="0"/>
              </a:spcBef>
              <a:spcAft>
                <a:spcPts val="0"/>
              </a:spcAft>
              <a:buClr>
                <a:schemeClr val="accent1"/>
              </a:buClr>
              <a:buSzPts val="3000"/>
              <a:buNone/>
              <a:defRPr sz="3000">
                <a:solidFill>
                  <a:schemeClr val="accent1"/>
                </a:solidFill>
              </a:defRPr>
            </a:lvl6pPr>
            <a:lvl7pPr lvl="6" rtl="0" algn="ctr">
              <a:spcBef>
                <a:spcPts val="0"/>
              </a:spcBef>
              <a:spcAft>
                <a:spcPts val="0"/>
              </a:spcAft>
              <a:buClr>
                <a:schemeClr val="accent1"/>
              </a:buClr>
              <a:buSzPts val="3000"/>
              <a:buNone/>
              <a:defRPr sz="3000">
                <a:solidFill>
                  <a:schemeClr val="accent1"/>
                </a:solidFill>
              </a:defRPr>
            </a:lvl7pPr>
            <a:lvl8pPr lvl="7" rtl="0" algn="ctr">
              <a:spcBef>
                <a:spcPts val="0"/>
              </a:spcBef>
              <a:spcAft>
                <a:spcPts val="0"/>
              </a:spcAft>
              <a:buClr>
                <a:schemeClr val="accent1"/>
              </a:buClr>
              <a:buSzPts val="3000"/>
              <a:buNone/>
              <a:defRPr sz="3000">
                <a:solidFill>
                  <a:schemeClr val="accent1"/>
                </a:solidFill>
              </a:defRPr>
            </a:lvl8pPr>
            <a:lvl9pPr lvl="8" rtl="0" algn="ctr">
              <a:spcBef>
                <a:spcPts val="0"/>
              </a:spcBef>
              <a:spcAft>
                <a:spcPts val="0"/>
              </a:spcAft>
              <a:buClr>
                <a:schemeClr val="accent1"/>
              </a:buClr>
              <a:buSzPts val="3000"/>
              <a:buNone/>
              <a:defRPr sz="3000">
                <a:solidFill>
                  <a:schemeClr val="accent1"/>
                </a:solidFill>
              </a:defRPr>
            </a:lvl9pPr>
          </a:lstStyle>
          <a:p>
            <a:r>
              <a:t>xx%</a:t>
            </a:r>
          </a:p>
        </p:txBody>
      </p:sp>
      <p:sp>
        <p:nvSpPr>
          <p:cNvPr id="379" name="Google Shape;379;p24"/>
          <p:cNvSpPr txBox="1"/>
          <p:nvPr>
            <p:ph hasCustomPrompt="1" idx="6" type="title"/>
          </p:nvPr>
        </p:nvSpPr>
        <p:spPr>
          <a:xfrm>
            <a:off x="4726600" y="3062080"/>
            <a:ext cx="1664700" cy="48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lt2"/>
                </a:solidFill>
              </a:defRPr>
            </a:lvl1pPr>
            <a:lvl2pPr lvl="1" rtl="0" algn="ctr">
              <a:spcBef>
                <a:spcPts val="0"/>
              </a:spcBef>
              <a:spcAft>
                <a:spcPts val="0"/>
              </a:spcAft>
              <a:buClr>
                <a:schemeClr val="accent1"/>
              </a:buClr>
              <a:buSzPts val="3000"/>
              <a:buNone/>
              <a:defRPr sz="3000">
                <a:solidFill>
                  <a:schemeClr val="accent1"/>
                </a:solidFill>
              </a:defRPr>
            </a:lvl2pPr>
            <a:lvl3pPr lvl="2" rtl="0" algn="ctr">
              <a:spcBef>
                <a:spcPts val="0"/>
              </a:spcBef>
              <a:spcAft>
                <a:spcPts val="0"/>
              </a:spcAft>
              <a:buClr>
                <a:schemeClr val="accent1"/>
              </a:buClr>
              <a:buSzPts val="3000"/>
              <a:buNone/>
              <a:defRPr sz="3000">
                <a:solidFill>
                  <a:schemeClr val="accent1"/>
                </a:solidFill>
              </a:defRPr>
            </a:lvl3pPr>
            <a:lvl4pPr lvl="3" rtl="0" algn="ctr">
              <a:spcBef>
                <a:spcPts val="0"/>
              </a:spcBef>
              <a:spcAft>
                <a:spcPts val="0"/>
              </a:spcAft>
              <a:buClr>
                <a:schemeClr val="accent1"/>
              </a:buClr>
              <a:buSzPts val="3000"/>
              <a:buNone/>
              <a:defRPr sz="3000">
                <a:solidFill>
                  <a:schemeClr val="accent1"/>
                </a:solidFill>
              </a:defRPr>
            </a:lvl4pPr>
            <a:lvl5pPr lvl="4" rtl="0" algn="ctr">
              <a:spcBef>
                <a:spcPts val="0"/>
              </a:spcBef>
              <a:spcAft>
                <a:spcPts val="0"/>
              </a:spcAft>
              <a:buClr>
                <a:schemeClr val="accent1"/>
              </a:buClr>
              <a:buSzPts val="3000"/>
              <a:buNone/>
              <a:defRPr sz="3000">
                <a:solidFill>
                  <a:schemeClr val="accent1"/>
                </a:solidFill>
              </a:defRPr>
            </a:lvl5pPr>
            <a:lvl6pPr lvl="5" rtl="0" algn="ctr">
              <a:spcBef>
                <a:spcPts val="0"/>
              </a:spcBef>
              <a:spcAft>
                <a:spcPts val="0"/>
              </a:spcAft>
              <a:buClr>
                <a:schemeClr val="accent1"/>
              </a:buClr>
              <a:buSzPts val="3000"/>
              <a:buNone/>
              <a:defRPr sz="3000">
                <a:solidFill>
                  <a:schemeClr val="accent1"/>
                </a:solidFill>
              </a:defRPr>
            </a:lvl6pPr>
            <a:lvl7pPr lvl="6" rtl="0" algn="ctr">
              <a:spcBef>
                <a:spcPts val="0"/>
              </a:spcBef>
              <a:spcAft>
                <a:spcPts val="0"/>
              </a:spcAft>
              <a:buClr>
                <a:schemeClr val="accent1"/>
              </a:buClr>
              <a:buSzPts val="3000"/>
              <a:buNone/>
              <a:defRPr sz="3000">
                <a:solidFill>
                  <a:schemeClr val="accent1"/>
                </a:solidFill>
              </a:defRPr>
            </a:lvl7pPr>
            <a:lvl8pPr lvl="7" rtl="0" algn="ctr">
              <a:spcBef>
                <a:spcPts val="0"/>
              </a:spcBef>
              <a:spcAft>
                <a:spcPts val="0"/>
              </a:spcAft>
              <a:buClr>
                <a:schemeClr val="accent1"/>
              </a:buClr>
              <a:buSzPts val="3000"/>
              <a:buNone/>
              <a:defRPr sz="3000">
                <a:solidFill>
                  <a:schemeClr val="accent1"/>
                </a:solidFill>
              </a:defRPr>
            </a:lvl8pPr>
            <a:lvl9pPr lvl="8" rtl="0" algn="ctr">
              <a:spcBef>
                <a:spcPts val="0"/>
              </a:spcBef>
              <a:spcAft>
                <a:spcPts val="0"/>
              </a:spcAft>
              <a:buClr>
                <a:schemeClr val="accent1"/>
              </a:buClr>
              <a:buSzPts val="3000"/>
              <a:buNone/>
              <a:defRPr sz="3000">
                <a:solidFill>
                  <a:schemeClr val="accent1"/>
                </a:solidFill>
              </a:defRPr>
            </a:lvl9pPr>
          </a:lstStyle>
          <a:p>
            <a:r>
              <a:t>xx%</a:t>
            </a:r>
          </a:p>
        </p:txBody>
      </p:sp>
      <p:sp>
        <p:nvSpPr>
          <p:cNvPr id="380" name="Google Shape;380;p24"/>
          <p:cNvSpPr txBox="1"/>
          <p:nvPr>
            <p:ph hasCustomPrompt="1" idx="7" type="title"/>
          </p:nvPr>
        </p:nvSpPr>
        <p:spPr>
          <a:xfrm>
            <a:off x="6700525" y="3062080"/>
            <a:ext cx="1664700" cy="48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lt2"/>
                </a:solidFill>
              </a:defRPr>
            </a:lvl1pPr>
            <a:lvl2pPr lvl="1" rtl="0" algn="ctr">
              <a:spcBef>
                <a:spcPts val="0"/>
              </a:spcBef>
              <a:spcAft>
                <a:spcPts val="0"/>
              </a:spcAft>
              <a:buClr>
                <a:schemeClr val="accent1"/>
              </a:buClr>
              <a:buSzPts val="3000"/>
              <a:buNone/>
              <a:defRPr sz="3000">
                <a:solidFill>
                  <a:schemeClr val="accent1"/>
                </a:solidFill>
              </a:defRPr>
            </a:lvl2pPr>
            <a:lvl3pPr lvl="2" rtl="0" algn="ctr">
              <a:spcBef>
                <a:spcPts val="0"/>
              </a:spcBef>
              <a:spcAft>
                <a:spcPts val="0"/>
              </a:spcAft>
              <a:buClr>
                <a:schemeClr val="accent1"/>
              </a:buClr>
              <a:buSzPts val="3000"/>
              <a:buNone/>
              <a:defRPr sz="3000">
                <a:solidFill>
                  <a:schemeClr val="accent1"/>
                </a:solidFill>
              </a:defRPr>
            </a:lvl3pPr>
            <a:lvl4pPr lvl="3" rtl="0" algn="ctr">
              <a:spcBef>
                <a:spcPts val="0"/>
              </a:spcBef>
              <a:spcAft>
                <a:spcPts val="0"/>
              </a:spcAft>
              <a:buClr>
                <a:schemeClr val="accent1"/>
              </a:buClr>
              <a:buSzPts val="3000"/>
              <a:buNone/>
              <a:defRPr sz="3000">
                <a:solidFill>
                  <a:schemeClr val="accent1"/>
                </a:solidFill>
              </a:defRPr>
            </a:lvl4pPr>
            <a:lvl5pPr lvl="4" rtl="0" algn="ctr">
              <a:spcBef>
                <a:spcPts val="0"/>
              </a:spcBef>
              <a:spcAft>
                <a:spcPts val="0"/>
              </a:spcAft>
              <a:buClr>
                <a:schemeClr val="accent1"/>
              </a:buClr>
              <a:buSzPts val="3000"/>
              <a:buNone/>
              <a:defRPr sz="3000">
                <a:solidFill>
                  <a:schemeClr val="accent1"/>
                </a:solidFill>
              </a:defRPr>
            </a:lvl5pPr>
            <a:lvl6pPr lvl="5" rtl="0" algn="ctr">
              <a:spcBef>
                <a:spcPts val="0"/>
              </a:spcBef>
              <a:spcAft>
                <a:spcPts val="0"/>
              </a:spcAft>
              <a:buClr>
                <a:schemeClr val="accent1"/>
              </a:buClr>
              <a:buSzPts val="3000"/>
              <a:buNone/>
              <a:defRPr sz="3000">
                <a:solidFill>
                  <a:schemeClr val="accent1"/>
                </a:solidFill>
              </a:defRPr>
            </a:lvl6pPr>
            <a:lvl7pPr lvl="6" rtl="0" algn="ctr">
              <a:spcBef>
                <a:spcPts val="0"/>
              </a:spcBef>
              <a:spcAft>
                <a:spcPts val="0"/>
              </a:spcAft>
              <a:buClr>
                <a:schemeClr val="accent1"/>
              </a:buClr>
              <a:buSzPts val="3000"/>
              <a:buNone/>
              <a:defRPr sz="3000">
                <a:solidFill>
                  <a:schemeClr val="accent1"/>
                </a:solidFill>
              </a:defRPr>
            </a:lvl7pPr>
            <a:lvl8pPr lvl="7" rtl="0" algn="ctr">
              <a:spcBef>
                <a:spcPts val="0"/>
              </a:spcBef>
              <a:spcAft>
                <a:spcPts val="0"/>
              </a:spcAft>
              <a:buClr>
                <a:schemeClr val="accent1"/>
              </a:buClr>
              <a:buSzPts val="3000"/>
              <a:buNone/>
              <a:defRPr sz="3000">
                <a:solidFill>
                  <a:schemeClr val="accent1"/>
                </a:solidFill>
              </a:defRPr>
            </a:lvl8pPr>
            <a:lvl9pPr lvl="8" rtl="0" algn="ctr">
              <a:spcBef>
                <a:spcPts val="0"/>
              </a:spcBef>
              <a:spcAft>
                <a:spcPts val="0"/>
              </a:spcAft>
              <a:buClr>
                <a:schemeClr val="accent1"/>
              </a:buClr>
              <a:buSzPts val="3000"/>
              <a:buNone/>
              <a:defRPr sz="3000">
                <a:solidFill>
                  <a:schemeClr val="accent1"/>
                </a:solidFill>
              </a:defRPr>
            </a:lvl9pPr>
          </a:lstStyle>
          <a:p>
            <a:r>
              <a:t>xx%</a:t>
            </a:r>
          </a:p>
        </p:txBody>
      </p:sp>
      <p:sp>
        <p:nvSpPr>
          <p:cNvPr id="381" name="Google Shape;381;p24"/>
          <p:cNvSpPr txBox="1"/>
          <p:nvPr>
            <p:ph idx="8" type="title"/>
          </p:nvPr>
        </p:nvSpPr>
        <p:spPr>
          <a:xfrm>
            <a:off x="713232" y="365760"/>
            <a:ext cx="7717500" cy="82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2" name="Google Shape;382;p24"/>
          <p:cNvSpPr/>
          <p:nvPr/>
        </p:nvSpPr>
        <p:spPr>
          <a:xfrm flipH="1" rot="5400000">
            <a:off x="-214341" y="45159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flipH="1">
            <a:off x="8013871" y="-385687"/>
            <a:ext cx="1135875" cy="1349306"/>
            <a:chOff x="9519" y="-14212"/>
            <a:chExt cx="1135875" cy="1349306"/>
          </a:xfrm>
        </p:grpSpPr>
        <p:sp>
          <p:nvSpPr>
            <p:cNvPr id="384" name="Google Shape;384;p24"/>
            <p:cNvSpPr/>
            <p:nvPr/>
          </p:nvSpPr>
          <p:spPr>
            <a:xfrm rot="-5400000">
              <a:off x="-77854" y="1148813"/>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rot="-5400000">
              <a:off x="225906" y="104834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rot="-5400000">
              <a:off x="566325" y="6168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p24"/>
            <p:cNvCxnSpPr/>
            <p:nvPr/>
          </p:nvCxnSpPr>
          <p:spPr>
            <a:xfrm rot="10800000">
              <a:off x="1145394" y="-14212"/>
              <a:ext cx="0" cy="790500"/>
            </a:xfrm>
            <a:prstGeom prst="straightConnector1">
              <a:avLst/>
            </a:prstGeom>
            <a:noFill/>
            <a:ln cap="flat" cmpd="sng" w="28575">
              <a:solidFill>
                <a:schemeClr val="dk1"/>
              </a:solidFill>
              <a:prstDash val="solid"/>
              <a:round/>
              <a:headEnd len="med" w="med" type="none"/>
              <a:tailEnd len="med" w="med" type="none"/>
            </a:ln>
          </p:spPr>
        </p:cxnSp>
      </p:grpSp>
      <p:grpSp>
        <p:nvGrpSpPr>
          <p:cNvPr id="388" name="Google Shape;388;p24"/>
          <p:cNvGrpSpPr/>
          <p:nvPr/>
        </p:nvGrpSpPr>
        <p:grpSpPr>
          <a:xfrm>
            <a:off x="-45100" y="-387474"/>
            <a:ext cx="871339" cy="1210056"/>
            <a:chOff x="-45100" y="-387474"/>
            <a:chExt cx="871339" cy="1210056"/>
          </a:xfrm>
        </p:grpSpPr>
        <p:sp>
          <p:nvSpPr>
            <p:cNvPr id="389" name="Google Shape;389;p24"/>
            <p:cNvSpPr/>
            <p:nvPr/>
          </p:nvSpPr>
          <p:spPr>
            <a:xfrm rot="-5400000">
              <a:off x="247170" y="24360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 name="Google Shape;390;p24"/>
            <p:cNvCxnSpPr/>
            <p:nvPr/>
          </p:nvCxnSpPr>
          <p:spPr>
            <a:xfrm rot="10800000">
              <a:off x="826239" y="-387474"/>
              <a:ext cx="0" cy="790500"/>
            </a:xfrm>
            <a:prstGeom prst="straightConnector1">
              <a:avLst/>
            </a:prstGeom>
            <a:noFill/>
            <a:ln cap="flat" cmpd="sng" w="28575">
              <a:solidFill>
                <a:schemeClr val="dk1"/>
              </a:solidFill>
              <a:prstDash val="solid"/>
              <a:round/>
              <a:headEnd len="med" w="med" type="none"/>
              <a:tailEnd len="med" w="med" type="none"/>
            </a:ln>
          </p:spPr>
        </p:cxnSp>
        <p:cxnSp>
          <p:nvCxnSpPr>
            <p:cNvPr id="391" name="Google Shape;391;p24"/>
            <p:cNvCxnSpPr/>
            <p:nvPr/>
          </p:nvCxnSpPr>
          <p:spPr>
            <a:xfrm rot="10800000">
              <a:off x="-45100" y="822563"/>
              <a:ext cx="232500" cy="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IG_NUMBER_1_1_1_1">
    <p:spTree>
      <p:nvGrpSpPr>
        <p:cNvPr id="392" name="Shape 392"/>
        <p:cNvGrpSpPr/>
        <p:nvPr/>
      </p:nvGrpSpPr>
      <p:grpSpPr>
        <a:xfrm>
          <a:off x="0" y="0"/>
          <a:ext cx="0" cy="0"/>
          <a:chOff x="0" y="0"/>
          <a:chExt cx="0" cy="0"/>
        </a:xfrm>
      </p:grpSpPr>
      <p:sp>
        <p:nvSpPr>
          <p:cNvPr id="393" name="Google Shape;393;p25"/>
          <p:cNvSpPr txBox="1"/>
          <p:nvPr>
            <p:ph idx="1" type="subTitle"/>
          </p:nvPr>
        </p:nvSpPr>
        <p:spPr>
          <a:xfrm>
            <a:off x="1289949" y="2417949"/>
            <a:ext cx="18885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394" name="Google Shape;394;p25"/>
          <p:cNvSpPr txBox="1"/>
          <p:nvPr>
            <p:ph idx="2" type="subTitle"/>
          </p:nvPr>
        </p:nvSpPr>
        <p:spPr>
          <a:xfrm>
            <a:off x="1289949" y="3535335"/>
            <a:ext cx="18885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395" name="Google Shape;395;p25"/>
          <p:cNvSpPr txBox="1"/>
          <p:nvPr>
            <p:ph idx="3" type="subTitle"/>
          </p:nvPr>
        </p:nvSpPr>
        <p:spPr>
          <a:xfrm>
            <a:off x="5965575" y="2417949"/>
            <a:ext cx="1888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6" name="Google Shape;396;p25"/>
          <p:cNvSpPr txBox="1"/>
          <p:nvPr>
            <p:ph idx="4" type="subTitle"/>
          </p:nvPr>
        </p:nvSpPr>
        <p:spPr>
          <a:xfrm>
            <a:off x="5965575" y="3535335"/>
            <a:ext cx="1888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7" name="Google Shape;397;p25"/>
          <p:cNvSpPr txBox="1"/>
          <p:nvPr>
            <p:ph type="title"/>
          </p:nvPr>
        </p:nvSpPr>
        <p:spPr>
          <a:xfrm>
            <a:off x="1289953" y="3103619"/>
            <a:ext cx="18885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98" name="Google Shape;398;p25"/>
          <p:cNvSpPr txBox="1"/>
          <p:nvPr>
            <p:ph idx="5" type="title"/>
          </p:nvPr>
        </p:nvSpPr>
        <p:spPr>
          <a:xfrm>
            <a:off x="1289949" y="1986222"/>
            <a:ext cx="18885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99" name="Google Shape;399;p25"/>
          <p:cNvSpPr txBox="1"/>
          <p:nvPr>
            <p:ph idx="6" type="title"/>
          </p:nvPr>
        </p:nvSpPr>
        <p:spPr>
          <a:xfrm>
            <a:off x="5965576" y="1986222"/>
            <a:ext cx="188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0" name="Google Shape;400;p25"/>
          <p:cNvSpPr txBox="1"/>
          <p:nvPr>
            <p:ph idx="7" type="title"/>
          </p:nvPr>
        </p:nvSpPr>
        <p:spPr>
          <a:xfrm>
            <a:off x="5965576" y="3103619"/>
            <a:ext cx="188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1" name="Google Shape;401;p25"/>
          <p:cNvSpPr txBox="1"/>
          <p:nvPr>
            <p:ph idx="8"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2" name="Google Shape;402;p25"/>
          <p:cNvGrpSpPr/>
          <p:nvPr/>
        </p:nvGrpSpPr>
        <p:grpSpPr>
          <a:xfrm>
            <a:off x="-334837" y="-1038066"/>
            <a:ext cx="9948100" cy="6810897"/>
            <a:chOff x="-334837" y="-1038066"/>
            <a:chExt cx="9948100" cy="6810897"/>
          </a:xfrm>
        </p:grpSpPr>
        <p:sp>
          <p:nvSpPr>
            <p:cNvPr id="403" name="Google Shape;403;p25"/>
            <p:cNvSpPr/>
            <p:nvPr/>
          </p:nvSpPr>
          <p:spPr>
            <a:xfrm flipH="1">
              <a:off x="8323488" y="442062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25"/>
            <p:cNvGrpSpPr/>
            <p:nvPr/>
          </p:nvGrpSpPr>
          <p:grpSpPr>
            <a:xfrm>
              <a:off x="-334837" y="-123600"/>
              <a:ext cx="741943" cy="946697"/>
              <a:chOff x="-334837" y="-123600"/>
              <a:chExt cx="741943" cy="946697"/>
            </a:xfrm>
          </p:grpSpPr>
          <p:sp>
            <p:nvSpPr>
              <p:cNvPr id="405" name="Google Shape;405;p25"/>
              <p:cNvSpPr/>
              <p:nvPr/>
            </p:nvSpPr>
            <p:spPr>
              <a:xfrm rot="-5400000">
                <a:off x="-171869" y="244122"/>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25"/>
              <p:cNvCxnSpPr/>
              <p:nvPr/>
            </p:nvCxnSpPr>
            <p:spPr>
              <a:xfrm rot="10800000">
                <a:off x="407105" y="-123600"/>
                <a:ext cx="0" cy="530700"/>
              </a:xfrm>
              <a:prstGeom prst="straightConnector1">
                <a:avLst/>
              </a:prstGeom>
              <a:noFill/>
              <a:ln cap="flat" cmpd="sng" w="28575">
                <a:solidFill>
                  <a:schemeClr val="dk1"/>
                </a:solidFill>
                <a:prstDash val="solid"/>
                <a:round/>
                <a:headEnd len="med" w="med" type="none"/>
                <a:tailEnd len="med" w="med" type="none"/>
              </a:ln>
            </p:spPr>
          </p:cxnSp>
        </p:grpSp>
        <p:grpSp>
          <p:nvGrpSpPr>
            <p:cNvPr id="407" name="Google Shape;407;p25"/>
            <p:cNvGrpSpPr/>
            <p:nvPr/>
          </p:nvGrpSpPr>
          <p:grpSpPr>
            <a:xfrm>
              <a:off x="-52500" y="4322997"/>
              <a:ext cx="876363" cy="1449834"/>
              <a:chOff x="-52500" y="4322997"/>
              <a:chExt cx="876363" cy="1449834"/>
            </a:xfrm>
          </p:grpSpPr>
          <p:sp>
            <p:nvSpPr>
              <p:cNvPr id="408" name="Google Shape;408;p25"/>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25"/>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410" name="Google Shape;410;p25"/>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nvGrpSpPr>
            <p:cNvPr id="411" name="Google Shape;411;p25"/>
            <p:cNvGrpSpPr/>
            <p:nvPr/>
          </p:nvGrpSpPr>
          <p:grpSpPr>
            <a:xfrm rot="10800000">
              <a:off x="8736900" y="-1038066"/>
              <a:ext cx="876363" cy="1449834"/>
              <a:chOff x="-52500" y="4322997"/>
              <a:chExt cx="876363" cy="1449834"/>
            </a:xfrm>
          </p:grpSpPr>
          <p:sp>
            <p:nvSpPr>
              <p:cNvPr id="412" name="Google Shape;412;p25"/>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25"/>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414" name="Google Shape;414;p25"/>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IG_NUMBER_1_2">
    <p:spTree>
      <p:nvGrpSpPr>
        <p:cNvPr id="415" name="Shape 415"/>
        <p:cNvGrpSpPr/>
        <p:nvPr/>
      </p:nvGrpSpPr>
      <p:grpSpPr>
        <a:xfrm>
          <a:off x="0" y="0"/>
          <a:ext cx="0" cy="0"/>
          <a:chOff x="0" y="0"/>
          <a:chExt cx="0" cy="0"/>
        </a:xfrm>
      </p:grpSpPr>
      <p:grpSp>
        <p:nvGrpSpPr>
          <p:cNvPr id="416" name="Google Shape;416;p26"/>
          <p:cNvGrpSpPr/>
          <p:nvPr/>
        </p:nvGrpSpPr>
        <p:grpSpPr>
          <a:xfrm>
            <a:off x="-76201" y="-629341"/>
            <a:ext cx="9270076" cy="5498857"/>
            <a:chOff x="-76201" y="-629341"/>
            <a:chExt cx="9270076" cy="5498857"/>
          </a:xfrm>
        </p:grpSpPr>
        <p:grpSp>
          <p:nvGrpSpPr>
            <p:cNvPr id="417" name="Google Shape;417;p26"/>
            <p:cNvGrpSpPr/>
            <p:nvPr/>
          </p:nvGrpSpPr>
          <p:grpSpPr>
            <a:xfrm>
              <a:off x="-2" y="4595863"/>
              <a:ext cx="9149652" cy="273654"/>
              <a:chOff x="-2" y="4595863"/>
              <a:chExt cx="9149652" cy="273654"/>
            </a:xfrm>
          </p:grpSpPr>
          <p:sp>
            <p:nvSpPr>
              <p:cNvPr id="418" name="Google Shape;418;p26"/>
              <p:cNvSpPr/>
              <p:nvPr/>
            </p:nvSpPr>
            <p:spPr>
              <a:xfrm flipH="1" rot="-5400000">
                <a:off x="-87375" y="468323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flipH="1" rot="-5400000">
                <a:off x="216385" y="458763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26"/>
              <p:cNvCxnSpPr/>
              <p:nvPr/>
            </p:nvCxnSpPr>
            <p:spPr>
              <a:xfrm>
                <a:off x="393850" y="4739150"/>
                <a:ext cx="8755800" cy="0"/>
              </a:xfrm>
              <a:prstGeom prst="straightConnector1">
                <a:avLst/>
              </a:prstGeom>
              <a:noFill/>
              <a:ln cap="flat" cmpd="sng" w="28575">
                <a:solidFill>
                  <a:schemeClr val="dk1"/>
                </a:solidFill>
                <a:prstDash val="solid"/>
                <a:round/>
                <a:headEnd len="med" w="med" type="none"/>
                <a:tailEnd len="med" w="med" type="none"/>
              </a:ln>
            </p:spPr>
          </p:cxnSp>
        </p:grpSp>
        <p:grpSp>
          <p:nvGrpSpPr>
            <p:cNvPr id="421" name="Google Shape;421;p26"/>
            <p:cNvGrpSpPr/>
            <p:nvPr/>
          </p:nvGrpSpPr>
          <p:grpSpPr>
            <a:xfrm rot="10800000">
              <a:off x="8317513" y="-629341"/>
              <a:ext cx="876363" cy="1449834"/>
              <a:chOff x="-52500" y="4322997"/>
              <a:chExt cx="876363" cy="1449834"/>
            </a:xfrm>
          </p:grpSpPr>
          <p:sp>
            <p:nvSpPr>
              <p:cNvPr id="422" name="Google Shape;422;p26"/>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26"/>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424" name="Google Shape;424;p26"/>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nvGrpSpPr>
            <p:cNvPr id="425" name="Google Shape;425;p26"/>
            <p:cNvGrpSpPr/>
            <p:nvPr/>
          </p:nvGrpSpPr>
          <p:grpSpPr>
            <a:xfrm>
              <a:off x="-76201" y="-14062"/>
              <a:ext cx="917028" cy="1214162"/>
              <a:chOff x="-76200" y="-6"/>
              <a:chExt cx="917028" cy="1128718"/>
            </a:xfrm>
          </p:grpSpPr>
          <p:sp>
            <p:nvSpPr>
              <p:cNvPr id="426" name="Google Shape;426;p26"/>
              <p:cNvSpPr/>
              <p:nvPr/>
            </p:nvSpPr>
            <p:spPr>
              <a:xfrm rot="-5400000">
                <a:off x="-94062" y="1929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26"/>
              <p:cNvCxnSpPr/>
              <p:nvPr/>
            </p:nvCxnSpPr>
            <p:spPr>
              <a:xfrm rot="10800000">
                <a:off x="-76200" y="1128713"/>
                <a:ext cx="190500" cy="0"/>
              </a:xfrm>
              <a:prstGeom prst="straightConnector1">
                <a:avLst/>
              </a:prstGeom>
              <a:noFill/>
              <a:ln cap="flat" cmpd="sng" w="28575">
                <a:solidFill>
                  <a:schemeClr val="dk1"/>
                </a:solidFill>
                <a:prstDash val="solid"/>
                <a:round/>
                <a:headEnd len="med" w="med" type="none"/>
                <a:tailEnd len="med" w="med" type="none"/>
              </a:ln>
            </p:spPr>
          </p:cxnSp>
        </p:grpSp>
      </p:grpSp>
      <p:sp>
        <p:nvSpPr>
          <p:cNvPr id="428" name="Google Shape;428;p26"/>
          <p:cNvSpPr txBox="1"/>
          <p:nvPr>
            <p:ph type="title"/>
          </p:nvPr>
        </p:nvSpPr>
        <p:spPr>
          <a:xfrm>
            <a:off x="866325" y="19033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9" name="Google Shape;429;p26"/>
          <p:cNvSpPr txBox="1"/>
          <p:nvPr>
            <p:ph idx="1" type="subTitle"/>
          </p:nvPr>
        </p:nvSpPr>
        <p:spPr>
          <a:xfrm>
            <a:off x="866325" y="225417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0" name="Google Shape;430;p26"/>
          <p:cNvSpPr txBox="1"/>
          <p:nvPr>
            <p:ph idx="2" type="title"/>
          </p:nvPr>
        </p:nvSpPr>
        <p:spPr>
          <a:xfrm>
            <a:off x="3433950" y="19033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1" name="Google Shape;431;p26"/>
          <p:cNvSpPr txBox="1"/>
          <p:nvPr>
            <p:ph idx="3" type="subTitle"/>
          </p:nvPr>
        </p:nvSpPr>
        <p:spPr>
          <a:xfrm>
            <a:off x="3433950" y="225417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2" name="Google Shape;432;p26"/>
          <p:cNvSpPr txBox="1"/>
          <p:nvPr>
            <p:ph idx="4" type="title"/>
          </p:nvPr>
        </p:nvSpPr>
        <p:spPr>
          <a:xfrm>
            <a:off x="6001575" y="19033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3" name="Google Shape;433;p26"/>
          <p:cNvSpPr txBox="1"/>
          <p:nvPr>
            <p:ph idx="5" type="subTitle"/>
          </p:nvPr>
        </p:nvSpPr>
        <p:spPr>
          <a:xfrm>
            <a:off x="6001575" y="225417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4" name="Google Shape;434;p26"/>
          <p:cNvSpPr txBox="1"/>
          <p:nvPr>
            <p:ph idx="6" type="title"/>
          </p:nvPr>
        </p:nvSpPr>
        <p:spPr>
          <a:xfrm>
            <a:off x="866325" y="34399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5" name="Google Shape;435;p26"/>
          <p:cNvSpPr txBox="1"/>
          <p:nvPr>
            <p:ph idx="7" type="subTitle"/>
          </p:nvPr>
        </p:nvSpPr>
        <p:spPr>
          <a:xfrm>
            <a:off x="866325" y="379082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6" name="Google Shape;436;p26"/>
          <p:cNvSpPr txBox="1"/>
          <p:nvPr>
            <p:ph idx="8" type="title"/>
          </p:nvPr>
        </p:nvSpPr>
        <p:spPr>
          <a:xfrm>
            <a:off x="3433950" y="34399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7" name="Google Shape;437;p26"/>
          <p:cNvSpPr txBox="1"/>
          <p:nvPr>
            <p:ph idx="9" type="subTitle"/>
          </p:nvPr>
        </p:nvSpPr>
        <p:spPr>
          <a:xfrm>
            <a:off x="3433950" y="379082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8" name="Google Shape;438;p26"/>
          <p:cNvSpPr txBox="1"/>
          <p:nvPr>
            <p:ph idx="13" type="title"/>
          </p:nvPr>
        </p:nvSpPr>
        <p:spPr>
          <a:xfrm>
            <a:off x="6001575" y="34399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9" name="Google Shape;439;p26"/>
          <p:cNvSpPr txBox="1"/>
          <p:nvPr>
            <p:ph idx="14" type="subTitle"/>
          </p:nvPr>
        </p:nvSpPr>
        <p:spPr>
          <a:xfrm>
            <a:off x="6001575" y="379082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0" name="Google Shape;440;p26"/>
          <p:cNvSpPr txBox="1"/>
          <p:nvPr>
            <p:ph idx="15"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BODY_2_2">
    <p:spTree>
      <p:nvGrpSpPr>
        <p:cNvPr id="441" name="Shape 441"/>
        <p:cNvGrpSpPr/>
        <p:nvPr/>
      </p:nvGrpSpPr>
      <p:grpSpPr>
        <a:xfrm>
          <a:off x="0" y="0"/>
          <a:ext cx="0" cy="0"/>
          <a:chOff x="0" y="0"/>
          <a:chExt cx="0" cy="0"/>
        </a:xfrm>
      </p:grpSpPr>
      <p:sp>
        <p:nvSpPr>
          <p:cNvPr id="442" name="Google Shape;442;p27"/>
          <p:cNvSpPr txBox="1"/>
          <p:nvPr>
            <p:ph type="title"/>
          </p:nvPr>
        </p:nvSpPr>
        <p:spPr>
          <a:xfrm>
            <a:off x="989600" y="3135104"/>
            <a:ext cx="18387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3" name="Google Shape;443;p27"/>
          <p:cNvSpPr txBox="1"/>
          <p:nvPr>
            <p:ph idx="1" type="subTitle"/>
          </p:nvPr>
        </p:nvSpPr>
        <p:spPr>
          <a:xfrm>
            <a:off x="1046125" y="3624773"/>
            <a:ext cx="1725600" cy="77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4" name="Google Shape;444;p27"/>
          <p:cNvSpPr txBox="1"/>
          <p:nvPr>
            <p:ph idx="2" type="title"/>
          </p:nvPr>
        </p:nvSpPr>
        <p:spPr>
          <a:xfrm>
            <a:off x="3652650" y="3135104"/>
            <a:ext cx="18387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5" name="Google Shape;445;p27"/>
          <p:cNvSpPr txBox="1"/>
          <p:nvPr>
            <p:ph idx="3" type="subTitle"/>
          </p:nvPr>
        </p:nvSpPr>
        <p:spPr>
          <a:xfrm>
            <a:off x="3713425" y="3624773"/>
            <a:ext cx="1725600" cy="77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6" name="Google Shape;446;p27"/>
          <p:cNvSpPr txBox="1"/>
          <p:nvPr>
            <p:ph idx="4" type="title"/>
          </p:nvPr>
        </p:nvSpPr>
        <p:spPr>
          <a:xfrm>
            <a:off x="6315700" y="3135104"/>
            <a:ext cx="18387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7" name="Google Shape;447;p27"/>
          <p:cNvSpPr txBox="1"/>
          <p:nvPr>
            <p:ph idx="5" type="subTitle"/>
          </p:nvPr>
        </p:nvSpPr>
        <p:spPr>
          <a:xfrm>
            <a:off x="6372275" y="3624773"/>
            <a:ext cx="1725600" cy="77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8" name="Google Shape;448;p27"/>
          <p:cNvSpPr txBox="1"/>
          <p:nvPr>
            <p:ph idx="6"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49" name="Google Shape;449;p27"/>
          <p:cNvCxnSpPr/>
          <p:nvPr/>
        </p:nvCxnSpPr>
        <p:spPr>
          <a:xfrm>
            <a:off x="400050" y="-9525"/>
            <a:ext cx="0" cy="5172000"/>
          </a:xfrm>
          <a:prstGeom prst="straightConnector1">
            <a:avLst/>
          </a:prstGeom>
          <a:noFill/>
          <a:ln cap="flat" cmpd="sng" w="28575">
            <a:solidFill>
              <a:schemeClr val="dk1"/>
            </a:solidFill>
            <a:prstDash val="solid"/>
            <a:round/>
            <a:headEnd len="med" w="med" type="none"/>
            <a:tailEnd len="med" w="med" type="none"/>
          </a:ln>
        </p:spPr>
      </p:cxnSp>
      <p:grpSp>
        <p:nvGrpSpPr>
          <p:cNvPr id="450" name="Google Shape;450;p27"/>
          <p:cNvGrpSpPr/>
          <p:nvPr/>
        </p:nvGrpSpPr>
        <p:grpSpPr>
          <a:xfrm>
            <a:off x="8323503" y="-66600"/>
            <a:ext cx="1212437" cy="887103"/>
            <a:chOff x="8323503" y="-66600"/>
            <a:chExt cx="1212437" cy="887103"/>
          </a:xfrm>
        </p:grpSpPr>
        <p:grpSp>
          <p:nvGrpSpPr>
            <p:cNvPr id="451" name="Google Shape;451;p27"/>
            <p:cNvGrpSpPr/>
            <p:nvPr/>
          </p:nvGrpSpPr>
          <p:grpSpPr>
            <a:xfrm rot="5400000">
              <a:off x="8558703" y="-156734"/>
              <a:ext cx="742037" cy="1212437"/>
              <a:chOff x="403357" y="-16594"/>
              <a:chExt cx="742037" cy="1212437"/>
            </a:xfrm>
          </p:grpSpPr>
          <p:sp>
            <p:nvSpPr>
              <p:cNvPr id="452" name="Google Shape;452;p27"/>
              <p:cNvSpPr/>
              <p:nvPr/>
            </p:nvSpPr>
            <p:spPr>
              <a:xfrm rot="-5400000">
                <a:off x="566325" y="6168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27"/>
              <p:cNvCxnSpPr/>
              <p:nvPr/>
            </p:nvCxnSpPr>
            <p:spPr>
              <a:xfrm rot="10800000">
                <a:off x="1145394" y="-16594"/>
                <a:ext cx="0" cy="790500"/>
              </a:xfrm>
              <a:prstGeom prst="straightConnector1">
                <a:avLst/>
              </a:prstGeom>
              <a:noFill/>
              <a:ln cap="flat" cmpd="sng" w="28575">
                <a:solidFill>
                  <a:schemeClr val="dk1"/>
                </a:solidFill>
                <a:prstDash val="solid"/>
                <a:round/>
                <a:headEnd len="med" w="med" type="none"/>
                <a:tailEnd len="med" w="med" type="none"/>
              </a:ln>
            </p:spPr>
          </p:cxnSp>
        </p:grpSp>
        <p:cxnSp>
          <p:nvCxnSpPr>
            <p:cNvPr id="454" name="Google Shape;454;p27"/>
            <p:cNvCxnSpPr/>
            <p:nvPr/>
          </p:nvCxnSpPr>
          <p:spPr>
            <a:xfrm rot="10800000">
              <a:off x="8323644" y="-66600"/>
              <a:ext cx="0" cy="2190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2">
    <p:spTree>
      <p:nvGrpSpPr>
        <p:cNvPr id="455" name="Shape 455"/>
        <p:cNvGrpSpPr/>
        <p:nvPr/>
      </p:nvGrpSpPr>
      <p:grpSpPr>
        <a:xfrm>
          <a:off x="0" y="0"/>
          <a:ext cx="0" cy="0"/>
          <a:chOff x="0" y="0"/>
          <a:chExt cx="0" cy="0"/>
        </a:xfrm>
      </p:grpSpPr>
      <p:sp>
        <p:nvSpPr>
          <p:cNvPr id="456" name="Google Shape;456;p28"/>
          <p:cNvSpPr txBox="1"/>
          <p:nvPr>
            <p:ph type="title"/>
          </p:nvPr>
        </p:nvSpPr>
        <p:spPr>
          <a:xfrm>
            <a:off x="1655575" y="619076"/>
            <a:ext cx="5832900" cy="113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 name="Google Shape;457;p28"/>
          <p:cNvSpPr txBox="1"/>
          <p:nvPr>
            <p:ph idx="1" type="subTitle"/>
          </p:nvPr>
        </p:nvSpPr>
        <p:spPr>
          <a:xfrm>
            <a:off x="2830675" y="1960829"/>
            <a:ext cx="3482700" cy="113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458" name="Google Shape;458;p28"/>
          <p:cNvSpPr txBox="1"/>
          <p:nvPr/>
        </p:nvSpPr>
        <p:spPr>
          <a:xfrm>
            <a:off x="2544025" y="3833449"/>
            <a:ext cx="4056000" cy="555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Karla"/>
                <a:ea typeface="Karla"/>
                <a:cs typeface="Karla"/>
                <a:sym typeface="Karla"/>
              </a:rPr>
              <a:t>CREDITS: This presentation template was created by </a:t>
            </a:r>
            <a:r>
              <a:rPr b="1" lang="en" sz="1000">
                <a:solidFill>
                  <a:schemeClr val="accent2"/>
                </a:solidFill>
                <a:uFill>
                  <a:noFill/>
                </a:uFill>
                <a:latin typeface="Karla"/>
                <a:ea typeface="Karla"/>
                <a:cs typeface="Karla"/>
                <a:sym typeface="Karla"/>
                <a:hlinkClick r:id="rId2">
                  <a:extLst>
                    <a:ext uri="{A12FA001-AC4F-418D-AE19-62706E023703}">
                      <ahyp:hlinkClr val="tx"/>
                    </a:ext>
                  </a:extLst>
                </a:hlinkClick>
              </a:rPr>
              <a:t>Slidesgo</a:t>
            </a:r>
            <a:r>
              <a:rPr lang="en" sz="1000">
                <a:solidFill>
                  <a:schemeClr val="accent2"/>
                </a:solidFill>
                <a:latin typeface="Karla"/>
                <a:ea typeface="Karla"/>
                <a:cs typeface="Karla"/>
                <a:sym typeface="Karla"/>
              </a:rPr>
              <a:t>, including icons by </a:t>
            </a:r>
            <a:r>
              <a:rPr b="1" lang="en" sz="1000">
                <a:solidFill>
                  <a:schemeClr val="accent2"/>
                </a:solidFill>
                <a:uFill>
                  <a:noFill/>
                </a:uFill>
                <a:latin typeface="Karla"/>
                <a:ea typeface="Karla"/>
                <a:cs typeface="Karla"/>
                <a:sym typeface="Karla"/>
                <a:hlinkClick r:id="rId3">
                  <a:extLst>
                    <a:ext uri="{A12FA001-AC4F-418D-AE19-62706E023703}">
                      <ahyp:hlinkClr val="tx"/>
                    </a:ext>
                  </a:extLst>
                </a:hlinkClick>
              </a:rPr>
              <a:t>Flaticon</a:t>
            </a:r>
            <a:r>
              <a:rPr lang="en" sz="1000">
                <a:solidFill>
                  <a:schemeClr val="accent2"/>
                </a:solidFill>
                <a:latin typeface="Karla"/>
                <a:ea typeface="Karla"/>
                <a:cs typeface="Karla"/>
                <a:sym typeface="Karla"/>
              </a:rPr>
              <a:t>, infographics &amp; images by </a:t>
            </a:r>
            <a:r>
              <a:rPr b="1" lang="en" sz="1000">
                <a:solidFill>
                  <a:schemeClr val="accent2"/>
                </a:solidFill>
                <a:uFill>
                  <a:noFill/>
                </a:uFill>
                <a:latin typeface="Karla"/>
                <a:ea typeface="Karla"/>
                <a:cs typeface="Karla"/>
                <a:sym typeface="Karla"/>
                <a:hlinkClick r:id="rId4">
                  <a:extLst>
                    <a:ext uri="{A12FA001-AC4F-418D-AE19-62706E023703}">
                      <ahyp:hlinkClr val="tx"/>
                    </a:ext>
                  </a:extLst>
                </a:hlinkClick>
              </a:rPr>
              <a:t>Freepik</a:t>
            </a:r>
            <a:r>
              <a:rPr lang="en" sz="1000">
                <a:solidFill>
                  <a:schemeClr val="accent2"/>
                </a:solidFill>
                <a:latin typeface="Karla"/>
                <a:ea typeface="Karla"/>
                <a:cs typeface="Karla"/>
                <a:sym typeface="Karla"/>
              </a:rPr>
              <a:t> and illustrations by </a:t>
            </a:r>
            <a:r>
              <a:rPr b="1" lang="en" sz="1000">
                <a:solidFill>
                  <a:schemeClr val="accent2"/>
                </a:solidFill>
                <a:uFill>
                  <a:noFill/>
                </a:uFill>
                <a:latin typeface="Karla"/>
                <a:ea typeface="Karla"/>
                <a:cs typeface="Karla"/>
                <a:sym typeface="Karla"/>
                <a:hlinkClick r:id="rId5">
                  <a:extLst>
                    <a:ext uri="{A12FA001-AC4F-418D-AE19-62706E023703}">
                      <ahyp:hlinkClr val="tx"/>
                    </a:ext>
                  </a:extLst>
                </a:hlinkClick>
              </a:rPr>
              <a:t>Stories</a:t>
            </a:r>
            <a:endParaRPr b="1" sz="1000">
              <a:solidFill>
                <a:schemeClr val="accent2"/>
              </a:solidFill>
              <a:latin typeface="Karla"/>
              <a:ea typeface="Karla"/>
              <a:cs typeface="Karla"/>
              <a:sym typeface="Karla"/>
            </a:endParaRPr>
          </a:p>
        </p:txBody>
      </p:sp>
      <p:grpSp>
        <p:nvGrpSpPr>
          <p:cNvPr id="459" name="Google Shape;459;p28"/>
          <p:cNvGrpSpPr/>
          <p:nvPr/>
        </p:nvGrpSpPr>
        <p:grpSpPr>
          <a:xfrm>
            <a:off x="8600077" y="12"/>
            <a:ext cx="273654" cy="2906463"/>
            <a:chOff x="270152" y="9537"/>
            <a:chExt cx="273654" cy="2906463"/>
          </a:xfrm>
        </p:grpSpPr>
        <p:grpSp>
          <p:nvGrpSpPr>
            <p:cNvPr id="460" name="Google Shape;460;p28"/>
            <p:cNvGrpSpPr/>
            <p:nvPr/>
          </p:nvGrpSpPr>
          <p:grpSpPr>
            <a:xfrm>
              <a:off x="270152" y="9537"/>
              <a:ext cx="273654" cy="393837"/>
              <a:chOff x="274914" y="8562"/>
              <a:chExt cx="273654" cy="393837"/>
            </a:xfrm>
          </p:grpSpPr>
          <p:sp>
            <p:nvSpPr>
              <p:cNvPr id="461" name="Google Shape;461;p28"/>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3" name="Google Shape;463;p28"/>
            <p:cNvCxnSpPr/>
            <p:nvPr/>
          </p:nvCxnSpPr>
          <p:spPr>
            <a:xfrm rot="10800000">
              <a:off x="407100" y="414300"/>
              <a:ext cx="0" cy="2501700"/>
            </a:xfrm>
            <a:prstGeom prst="straightConnector1">
              <a:avLst/>
            </a:prstGeom>
            <a:noFill/>
            <a:ln cap="flat" cmpd="sng" w="28575">
              <a:solidFill>
                <a:schemeClr val="dk1"/>
              </a:solidFill>
              <a:prstDash val="solid"/>
              <a:round/>
              <a:headEnd len="med" w="med" type="none"/>
              <a:tailEnd len="med" w="med" type="none"/>
            </a:ln>
          </p:spPr>
        </p:cxnSp>
      </p:grpSp>
      <p:grpSp>
        <p:nvGrpSpPr>
          <p:cNvPr id="464" name="Google Shape;464;p28"/>
          <p:cNvGrpSpPr/>
          <p:nvPr/>
        </p:nvGrpSpPr>
        <p:grpSpPr>
          <a:xfrm flipH="1" rot="10800000">
            <a:off x="8319973" y="2873159"/>
            <a:ext cx="416930" cy="1452634"/>
            <a:chOff x="408008" y="4320197"/>
            <a:chExt cx="416930" cy="1452634"/>
          </a:xfrm>
        </p:grpSpPr>
        <p:sp>
          <p:nvSpPr>
            <p:cNvPr id="465" name="Google Shape;465;p28"/>
            <p:cNvSpPr/>
            <p:nvPr/>
          </p:nvSpPr>
          <p:spPr>
            <a:xfrm rot="10800000">
              <a:off x="408008" y="43201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 name="Google Shape;466;p28"/>
            <p:cNvCxnSpPr/>
            <p:nvPr/>
          </p:nvCxnSpPr>
          <p:spPr>
            <a:xfrm rot="10800000">
              <a:off x="824938" y="5062131"/>
              <a:ext cx="0" cy="710700"/>
            </a:xfrm>
            <a:prstGeom prst="straightConnector1">
              <a:avLst/>
            </a:prstGeom>
            <a:noFill/>
            <a:ln cap="flat" cmpd="sng" w="28575">
              <a:solidFill>
                <a:schemeClr val="dk1"/>
              </a:solidFill>
              <a:prstDash val="solid"/>
              <a:round/>
              <a:headEnd len="med" w="med" type="none"/>
              <a:tailEnd len="med" w="med" type="none"/>
            </a:ln>
          </p:spPr>
        </p:cxnSp>
      </p:grpSp>
      <p:grpSp>
        <p:nvGrpSpPr>
          <p:cNvPr id="467" name="Google Shape;467;p28"/>
          <p:cNvGrpSpPr/>
          <p:nvPr/>
        </p:nvGrpSpPr>
        <p:grpSpPr>
          <a:xfrm flipH="1">
            <a:off x="7957972" y="4325809"/>
            <a:ext cx="416007" cy="1449834"/>
            <a:chOff x="407095" y="4322997"/>
            <a:chExt cx="416007" cy="1449834"/>
          </a:xfrm>
        </p:grpSpPr>
        <p:sp>
          <p:nvSpPr>
            <p:cNvPr id="468" name="Google Shape;468;p28"/>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 name="Google Shape;469;p28"/>
            <p:cNvCxnSpPr/>
            <p:nvPr/>
          </p:nvCxnSpPr>
          <p:spPr>
            <a:xfrm rot="10800000">
              <a:off x="823088" y="5062131"/>
              <a:ext cx="0" cy="710700"/>
            </a:xfrm>
            <a:prstGeom prst="straightConnector1">
              <a:avLst/>
            </a:prstGeom>
            <a:noFill/>
            <a:ln cap="flat" cmpd="sng" w="28575">
              <a:solidFill>
                <a:schemeClr val="dk1"/>
              </a:solidFill>
              <a:prstDash val="solid"/>
              <a:round/>
              <a:headEnd len="med" w="med" type="none"/>
              <a:tailEnd len="med" w="med" type="none"/>
            </a:ln>
          </p:spPr>
        </p:cxnSp>
      </p:grpSp>
      <p:sp>
        <p:nvSpPr>
          <p:cNvPr id="470" name="Google Shape;470;p28"/>
          <p:cNvSpPr/>
          <p:nvPr/>
        </p:nvSpPr>
        <p:spPr>
          <a:xfrm rot="5400000">
            <a:off x="-2399275" y="2350075"/>
            <a:ext cx="5182200" cy="43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28"/>
          <p:cNvGrpSpPr/>
          <p:nvPr/>
        </p:nvGrpSpPr>
        <p:grpSpPr>
          <a:xfrm>
            <a:off x="505625" y="-89200"/>
            <a:ext cx="7388785" cy="5524475"/>
            <a:chOff x="505625" y="-394000"/>
            <a:chExt cx="7388785" cy="5524475"/>
          </a:xfrm>
        </p:grpSpPr>
        <p:grpSp>
          <p:nvGrpSpPr>
            <p:cNvPr id="472" name="Google Shape;472;p28"/>
            <p:cNvGrpSpPr/>
            <p:nvPr/>
          </p:nvGrpSpPr>
          <p:grpSpPr>
            <a:xfrm>
              <a:off x="505625" y="411266"/>
              <a:ext cx="1951583" cy="4719209"/>
              <a:chOff x="505625" y="411266"/>
              <a:chExt cx="1951583" cy="4719209"/>
            </a:xfrm>
          </p:grpSpPr>
          <p:grpSp>
            <p:nvGrpSpPr>
              <p:cNvPr id="473" name="Google Shape;473;p28"/>
              <p:cNvGrpSpPr/>
              <p:nvPr/>
            </p:nvGrpSpPr>
            <p:grpSpPr>
              <a:xfrm>
                <a:off x="1273422" y="1135678"/>
                <a:ext cx="1183786" cy="1574424"/>
                <a:chOff x="1655300" y="1940050"/>
                <a:chExt cx="1183786" cy="1574424"/>
              </a:xfrm>
            </p:grpSpPr>
            <p:sp>
              <p:nvSpPr>
                <p:cNvPr id="474" name="Google Shape;474;p28"/>
                <p:cNvSpPr/>
                <p:nvPr/>
              </p:nvSpPr>
              <p:spPr>
                <a:xfrm>
                  <a:off x="1655300"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flipH="1" rot="10800000">
                  <a:off x="2423080" y="2386808"/>
                  <a:ext cx="416007" cy="752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 name="Google Shape;477;p28"/>
                <p:cNvCxnSpPr/>
                <p:nvPr/>
              </p:nvCxnSpPr>
              <p:spPr>
                <a:xfrm rot="10800000">
                  <a:off x="1655300" y="1940050"/>
                  <a:ext cx="0" cy="862200"/>
                </a:xfrm>
                <a:prstGeom prst="straightConnector1">
                  <a:avLst/>
                </a:prstGeom>
                <a:noFill/>
                <a:ln cap="flat" cmpd="sng" w="28575">
                  <a:solidFill>
                    <a:schemeClr val="dk1"/>
                  </a:solidFill>
                  <a:prstDash val="solid"/>
                  <a:round/>
                  <a:headEnd len="med" w="med" type="none"/>
                  <a:tailEnd len="med" w="med" type="none"/>
                </a:ln>
              </p:spPr>
            </p:cxnSp>
          </p:grpSp>
          <p:cxnSp>
            <p:nvCxnSpPr>
              <p:cNvPr id="478" name="Google Shape;478;p28"/>
              <p:cNvCxnSpPr/>
              <p:nvPr/>
            </p:nvCxnSpPr>
            <p:spPr>
              <a:xfrm>
                <a:off x="505625" y="1085575"/>
                <a:ext cx="0" cy="4044900"/>
              </a:xfrm>
              <a:prstGeom prst="straightConnector1">
                <a:avLst/>
              </a:prstGeom>
              <a:noFill/>
              <a:ln cap="flat" cmpd="sng" w="28575">
                <a:solidFill>
                  <a:schemeClr val="dk1"/>
                </a:solidFill>
                <a:prstDash val="solid"/>
                <a:round/>
                <a:headEnd len="med" w="med" type="none"/>
                <a:tailEnd len="med" w="med" type="none"/>
              </a:ln>
            </p:spPr>
          </p:cxnSp>
          <p:grpSp>
            <p:nvGrpSpPr>
              <p:cNvPr id="479" name="Google Shape;479;p28"/>
              <p:cNvGrpSpPr/>
              <p:nvPr/>
            </p:nvGrpSpPr>
            <p:grpSpPr>
              <a:xfrm flipH="1" rot="10800000">
                <a:off x="505634" y="411266"/>
                <a:ext cx="767780" cy="1574424"/>
                <a:chOff x="1655300" y="1940050"/>
                <a:chExt cx="767780" cy="1574424"/>
              </a:xfrm>
            </p:grpSpPr>
            <p:sp>
              <p:nvSpPr>
                <p:cNvPr id="480" name="Google Shape;480;p28"/>
                <p:cNvSpPr/>
                <p:nvPr/>
              </p:nvSpPr>
              <p:spPr>
                <a:xfrm>
                  <a:off x="1655300"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 name="Google Shape;482;p28"/>
                <p:cNvCxnSpPr/>
                <p:nvPr/>
              </p:nvCxnSpPr>
              <p:spPr>
                <a:xfrm rot="10800000">
                  <a:off x="1655300" y="1940050"/>
                  <a:ext cx="0" cy="862200"/>
                </a:xfrm>
                <a:prstGeom prst="straightConnector1">
                  <a:avLst/>
                </a:prstGeom>
                <a:noFill/>
                <a:ln cap="flat" cmpd="sng" w="28575">
                  <a:solidFill>
                    <a:schemeClr val="dk1"/>
                  </a:solidFill>
                  <a:prstDash val="solid"/>
                  <a:round/>
                  <a:headEnd len="med" w="med" type="none"/>
                  <a:tailEnd len="med" w="med" type="none"/>
                </a:ln>
              </p:spPr>
            </p:cxnSp>
          </p:grpSp>
        </p:grpSp>
        <p:grpSp>
          <p:nvGrpSpPr>
            <p:cNvPr id="483" name="Google Shape;483;p28"/>
            <p:cNvGrpSpPr/>
            <p:nvPr/>
          </p:nvGrpSpPr>
          <p:grpSpPr>
            <a:xfrm>
              <a:off x="2463225" y="-394000"/>
              <a:ext cx="5431185" cy="3510266"/>
              <a:chOff x="2463225" y="-394000"/>
              <a:chExt cx="5431185" cy="3510266"/>
            </a:xfrm>
          </p:grpSpPr>
          <p:cxnSp>
            <p:nvCxnSpPr>
              <p:cNvPr id="484" name="Google Shape;484;p28"/>
              <p:cNvCxnSpPr/>
              <p:nvPr/>
            </p:nvCxnSpPr>
            <p:spPr>
              <a:xfrm>
                <a:off x="2463225" y="1583000"/>
                <a:ext cx="4195800" cy="0"/>
              </a:xfrm>
              <a:prstGeom prst="straightConnector1">
                <a:avLst/>
              </a:prstGeom>
              <a:noFill/>
              <a:ln cap="flat" cmpd="sng" w="28575">
                <a:solidFill>
                  <a:schemeClr val="dk1"/>
                </a:solidFill>
                <a:prstDash val="solid"/>
                <a:round/>
                <a:headEnd len="med" w="med" type="none"/>
                <a:tailEnd len="med" w="med" type="none"/>
              </a:ln>
            </p:spPr>
          </p:cxnSp>
          <p:grpSp>
            <p:nvGrpSpPr>
              <p:cNvPr id="485" name="Google Shape;485;p28"/>
              <p:cNvGrpSpPr/>
              <p:nvPr/>
            </p:nvGrpSpPr>
            <p:grpSpPr>
              <a:xfrm>
                <a:off x="7075035" y="-394000"/>
                <a:ext cx="819375" cy="3510266"/>
                <a:chOff x="7486512" y="-1857850"/>
                <a:chExt cx="819375" cy="3510266"/>
              </a:xfrm>
            </p:grpSpPr>
            <p:sp>
              <p:nvSpPr>
                <p:cNvPr id="486" name="Google Shape;486;p28"/>
                <p:cNvSpPr/>
                <p:nvPr/>
              </p:nvSpPr>
              <p:spPr>
                <a:xfrm>
                  <a:off x="7488474" y="910473"/>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flipH="1">
                  <a:off x="7889874" y="910473"/>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 name="Google Shape;488;p28"/>
                <p:cNvCxnSpPr/>
                <p:nvPr/>
              </p:nvCxnSpPr>
              <p:spPr>
                <a:xfrm rot="10800000">
                  <a:off x="7486512" y="495050"/>
                  <a:ext cx="0" cy="441900"/>
                </a:xfrm>
                <a:prstGeom prst="straightConnector1">
                  <a:avLst/>
                </a:prstGeom>
                <a:noFill/>
                <a:ln cap="flat" cmpd="sng" w="28575">
                  <a:solidFill>
                    <a:schemeClr val="dk1"/>
                  </a:solidFill>
                  <a:prstDash val="solid"/>
                  <a:round/>
                  <a:headEnd len="med" w="med" type="none"/>
                  <a:tailEnd len="med" w="med" type="none"/>
                </a:ln>
              </p:spPr>
            </p:cxnSp>
            <p:cxnSp>
              <p:nvCxnSpPr>
                <p:cNvPr id="489" name="Google Shape;489;p28"/>
                <p:cNvCxnSpPr/>
                <p:nvPr/>
              </p:nvCxnSpPr>
              <p:spPr>
                <a:xfrm rot="10800000">
                  <a:off x="8305887" y="-1857850"/>
                  <a:ext cx="0" cy="2794800"/>
                </a:xfrm>
                <a:prstGeom prst="straightConnector1">
                  <a:avLst/>
                </a:prstGeom>
                <a:noFill/>
                <a:ln cap="flat" cmpd="sng" w="28575">
                  <a:solidFill>
                    <a:schemeClr val="dk1"/>
                  </a:solidFill>
                  <a:prstDash val="solid"/>
                  <a:round/>
                  <a:headEnd len="med" w="med" type="none"/>
                  <a:tailEnd len="med" w="med" type="none"/>
                </a:ln>
              </p:spPr>
            </p:cxnSp>
          </p:grpSp>
          <p:sp>
            <p:nvSpPr>
              <p:cNvPr id="490" name="Google Shape;490;p28"/>
              <p:cNvSpPr/>
              <p:nvPr/>
            </p:nvSpPr>
            <p:spPr>
              <a:xfrm rot="10800000">
                <a:off x="6659022" y="158314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2_1">
    <p:spTree>
      <p:nvGrpSpPr>
        <p:cNvPr id="491" name="Shape 49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bg>
      <p:bgPr>
        <a:solidFill>
          <a:schemeClr val="lt2"/>
        </a:solidFill>
      </p:bgPr>
    </p:bg>
    <p:spTree>
      <p:nvGrpSpPr>
        <p:cNvPr id="492" name="Shape 49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4"/>
          <p:cNvSpPr txBox="1"/>
          <p:nvPr>
            <p:ph idx="1" type="body"/>
          </p:nvPr>
        </p:nvSpPr>
        <p:spPr>
          <a:xfrm>
            <a:off x="708250" y="1291149"/>
            <a:ext cx="7728000" cy="299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400"/>
            </a:lvl1pPr>
            <a:lvl2pPr indent="-342900" lvl="1" marL="914400" rtl="0">
              <a:spcBef>
                <a:spcPts val="1600"/>
              </a:spcBef>
              <a:spcAft>
                <a:spcPts val="0"/>
              </a:spcAft>
              <a:buSzPts val="1800"/>
              <a:buChar char="○"/>
              <a:defRPr sz="12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17" name="Google Shape;117;p4"/>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8" name="Google Shape;118;p4"/>
          <p:cNvGrpSpPr/>
          <p:nvPr/>
        </p:nvGrpSpPr>
        <p:grpSpPr>
          <a:xfrm flipH="1">
            <a:off x="-7590769" y="-338875"/>
            <a:ext cx="8739369" cy="742000"/>
            <a:chOff x="410231" y="402400"/>
            <a:chExt cx="8739369" cy="742000"/>
          </a:xfrm>
        </p:grpSpPr>
        <p:cxnSp>
          <p:nvCxnSpPr>
            <p:cNvPr id="119" name="Google Shape;119;p4"/>
            <p:cNvCxnSpPr/>
            <p:nvPr/>
          </p:nvCxnSpPr>
          <p:spPr>
            <a:xfrm>
              <a:off x="804800" y="1144400"/>
              <a:ext cx="8344800" cy="0"/>
            </a:xfrm>
            <a:prstGeom prst="straightConnector1">
              <a:avLst/>
            </a:prstGeom>
            <a:noFill/>
            <a:ln cap="flat" cmpd="sng" w="28575">
              <a:solidFill>
                <a:schemeClr val="dk1"/>
              </a:solidFill>
              <a:prstDash val="solid"/>
              <a:round/>
              <a:headEnd len="med" w="med" type="none"/>
              <a:tailEnd len="med" w="med" type="none"/>
            </a:ln>
          </p:spPr>
        </p:cxnSp>
        <p:sp>
          <p:nvSpPr>
            <p:cNvPr id="120" name="Google Shape;120;p4"/>
            <p:cNvSpPr/>
            <p:nvPr/>
          </p:nvSpPr>
          <p:spPr>
            <a:xfrm>
              <a:off x="410231"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1" name="Google Shape;121;p4"/>
          <p:cNvCxnSpPr/>
          <p:nvPr/>
        </p:nvCxnSpPr>
        <p:spPr>
          <a:xfrm>
            <a:off x="-39950" y="4873752"/>
            <a:ext cx="9206700" cy="0"/>
          </a:xfrm>
          <a:prstGeom prst="straightConnector1">
            <a:avLst/>
          </a:prstGeom>
          <a:noFill/>
          <a:ln cap="flat" cmpd="sng" w="28575">
            <a:solidFill>
              <a:schemeClr val="dk1"/>
            </a:solidFill>
            <a:prstDash val="solid"/>
            <a:round/>
            <a:headEnd len="med" w="med" type="none"/>
            <a:tailEnd len="med" w="med" type="none"/>
          </a:ln>
        </p:spPr>
      </p:cxnSp>
      <p:cxnSp>
        <p:nvCxnSpPr>
          <p:cNvPr id="122" name="Google Shape;122;p4"/>
          <p:cNvCxnSpPr/>
          <p:nvPr/>
        </p:nvCxnSpPr>
        <p:spPr>
          <a:xfrm>
            <a:off x="-39950" y="4625657"/>
            <a:ext cx="9206700" cy="0"/>
          </a:xfrm>
          <a:prstGeom prst="straightConnector1">
            <a:avLst/>
          </a:prstGeom>
          <a:noFill/>
          <a:ln cap="flat" cmpd="sng" w="28575">
            <a:solidFill>
              <a:schemeClr val="dk1"/>
            </a:solidFill>
            <a:prstDash val="solid"/>
            <a:round/>
            <a:headEnd len="med" w="med" type="none"/>
            <a:tailEnd len="med" w="med" type="none"/>
          </a:ln>
        </p:spPr>
      </p:cxnSp>
      <p:sp>
        <p:nvSpPr>
          <p:cNvPr id="123" name="Google Shape;123;p4"/>
          <p:cNvSpPr/>
          <p:nvPr/>
        </p:nvSpPr>
        <p:spPr>
          <a:xfrm>
            <a:off x="-37000" y="4743850"/>
            <a:ext cx="9188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5"/>
          <p:cNvSpPr txBox="1"/>
          <p:nvPr>
            <p:ph idx="1" type="body"/>
          </p:nvPr>
        </p:nvSpPr>
        <p:spPr>
          <a:xfrm>
            <a:off x="711950" y="1868125"/>
            <a:ext cx="3860100" cy="25578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SzPts val="1600"/>
              <a:buChar char="●"/>
              <a:defRPr sz="14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26" name="Google Shape;126;p5"/>
          <p:cNvSpPr txBox="1"/>
          <p:nvPr>
            <p:ph idx="2" type="body"/>
          </p:nvPr>
        </p:nvSpPr>
        <p:spPr>
          <a:xfrm>
            <a:off x="4701525" y="1788700"/>
            <a:ext cx="3204300" cy="28119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SzPts val="1600"/>
              <a:buChar char="●"/>
              <a:defRPr sz="14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27" name="Google Shape;127;p5"/>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8" name="Google Shape;128;p5"/>
          <p:cNvGrpSpPr/>
          <p:nvPr/>
        </p:nvGrpSpPr>
        <p:grpSpPr>
          <a:xfrm rot="10800000">
            <a:off x="8284183" y="0"/>
            <a:ext cx="273654" cy="5158175"/>
            <a:chOff x="270152" y="9537"/>
            <a:chExt cx="273654" cy="5158175"/>
          </a:xfrm>
        </p:grpSpPr>
        <p:grpSp>
          <p:nvGrpSpPr>
            <p:cNvPr id="129" name="Google Shape;129;p5"/>
            <p:cNvGrpSpPr/>
            <p:nvPr/>
          </p:nvGrpSpPr>
          <p:grpSpPr>
            <a:xfrm>
              <a:off x="270152" y="9537"/>
              <a:ext cx="273654" cy="393837"/>
              <a:chOff x="274914" y="8562"/>
              <a:chExt cx="273654" cy="393837"/>
            </a:xfrm>
          </p:grpSpPr>
          <p:sp>
            <p:nvSpPr>
              <p:cNvPr id="130" name="Google Shape;130;p5"/>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2" name="Google Shape;132;p5"/>
            <p:cNvCxnSpPr/>
            <p:nvPr/>
          </p:nvCxnSpPr>
          <p:spPr>
            <a:xfrm rot="10800000">
              <a:off x="407094" y="414212"/>
              <a:ext cx="0" cy="4753500"/>
            </a:xfrm>
            <a:prstGeom prst="straightConnector1">
              <a:avLst/>
            </a:prstGeom>
            <a:noFill/>
            <a:ln cap="flat" cmpd="sng" w="28575">
              <a:solidFill>
                <a:schemeClr val="dk1"/>
              </a:solidFill>
              <a:prstDash val="solid"/>
              <a:round/>
              <a:headEnd len="med" w="med" type="none"/>
              <a:tailEnd len="med" w="med" type="none"/>
            </a:ln>
          </p:spPr>
        </p:cxnSp>
      </p:grpSp>
      <p:grpSp>
        <p:nvGrpSpPr>
          <p:cNvPr id="133" name="Google Shape;133;p5"/>
          <p:cNvGrpSpPr/>
          <p:nvPr/>
        </p:nvGrpSpPr>
        <p:grpSpPr>
          <a:xfrm>
            <a:off x="538260" y="-66750"/>
            <a:ext cx="338976" cy="1328735"/>
            <a:chOff x="628195" y="-66750"/>
            <a:chExt cx="338976" cy="1328735"/>
          </a:xfrm>
        </p:grpSpPr>
        <p:grpSp>
          <p:nvGrpSpPr>
            <p:cNvPr id="134" name="Google Shape;134;p5"/>
            <p:cNvGrpSpPr/>
            <p:nvPr/>
          </p:nvGrpSpPr>
          <p:grpSpPr>
            <a:xfrm>
              <a:off x="628195" y="768506"/>
              <a:ext cx="338976" cy="493479"/>
              <a:chOff x="1168550" y="1865650"/>
              <a:chExt cx="566850" cy="825354"/>
            </a:xfrm>
          </p:grpSpPr>
          <p:sp>
            <p:nvSpPr>
              <p:cNvPr id="135" name="Google Shape;135;p5"/>
              <p:cNvSpPr/>
              <p:nvPr/>
            </p:nvSpPr>
            <p:spPr>
              <a:xfrm>
                <a:off x="1168550" y="2165899"/>
                <a:ext cx="494807" cy="525105"/>
              </a:xfrm>
              <a:custGeom>
                <a:rect b="b" l="l" r="r" t="t"/>
                <a:pathLst>
                  <a:path extrusionOk="0" h="13602" w="14062">
                    <a:moveTo>
                      <a:pt x="12934" y="0"/>
                    </a:moveTo>
                    <a:cubicBezTo>
                      <a:pt x="10702" y="0"/>
                      <a:pt x="7811" y="1769"/>
                      <a:pt x="5012" y="1769"/>
                    </a:cubicBezTo>
                    <a:cubicBezTo>
                      <a:pt x="4452" y="1769"/>
                      <a:pt x="3895" y="1699"/>
                      <a:pt x="3348" y="1528"/>
                    </a:cubicBezTo>
                    <a:cubicBezTo>
                      <a:pt x="2950" y="1400"/>
                      <a:pt x="2563" y="1344"/>
                      <a:pt x="2188" y="1344"/>
                    </a:cubicBezTo>
                    <a:cubicBezTo>
                      <a:pt x="1400" y="1344"/>
                      <a:pt x="667" y="1592"/>
                      <a:pt x="1" y="1947"/>
                    </a:cubicBezTo>
                    <a:lnTo>
                      <a:pt x="1" y="11342"/>
                    </a:lnTo>
                    <a:cubicBezTo>
                      <a:pt x="1" y="12597"/>
                      <a:pt x="1005" y="13601"/>
                      <a:pt x="2260" y="13601"/>
                    </a:cubicBezTo>
                    <a:lnTo>
                      <a:pt x="11802" y="13601"/>
                    </a:lnTo>
                    <a:cubicBezTo>
                      <a:pt x="13057" y="13601"/>
                      <a:pt x="14061" y="12597"/>
                      <a:pt x="14061" y="11342"/>
                    </a:cubicBezTo>
                    <a:lnTo>
                      <a:pt x="14061" y="189"/>
                    </a:lnTo>
                    <a:cubicBezTo>
                      <a:pt x="13709" y="57"/>
                      <a:pt x="13332" y="0"/>
                      <a:pt x="12934" y="0"/>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1429625" y="1865650"/>
                <a:ext cx="125050" cy="84072"/>
              </a:xfrm>
              <a:custGeom>
                <a:rect b="b" l="l" r="r" t="t"/>
                <a:pathLst>
                  <a:path extrusionOk="0" fill="none" h="6320" w="5002">
                    <a:moveTo>
                      <a:pt x="5001" y="3160"/>
                    </a:moveTo>
                    <a:cubicBezTo>
                      <a:pt x="5001" y="4896"/>
                      <a:pt x="3892" y="6319"/>
                      <a:pt x="2511" y="6319"/>
                    </a:cubicBezTo>
                    <a:cubicBezTo>
                      <a:pt x="1130" y="6319"/>
                      <a:pt x="0" y="4896"/>
                      <a:pt x="0" y="3160"/>
                    </a:cubicBezTo>
                    <a:cubicBezTo>
                      <a:pt x="0" y="1423"/>
                      <a:pt x="1130" y="0"/>
                      <a:pt x="2511" y="0"/>
                    </a:cubicBezTo>
                    <a:cubicBezTo>
                      <a:pt x="3892" y="0"/>
                      <a:pt x="5001" y="1423"/>
                      <a:pt x="5001" y="3160"/>
                    </a:cubicBezTo>
                    <a:close/>
                  </a:path>
                </a:pathLst>
              </a:custGeom>
              <a:noFill/>
              <a:ln cap="flat"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1248900" y="1949725"/>
                <a:ext cx="486500" cy="662250"/>
              </a:xfrm>
              <a:custGeom>
                <a:rect b="b" l="l" r="r" t="t"/>
                <a:pathLst>
                  <a:path extrusionOk="0" h="26490" w="19460">
                    <a:moveTo>
                      <a:pt x="0" y="0"/>
                    </a:moveTo>
                    <a:lnTo>
                      <a:pt x="0" y="24983"/>
                    </a:lnTo>
                    <a:cubicBezTo>
                      <a:pt x="0" y="25820"/>
                      <a:pt x="670" y="26490"/>
                      <a:pt x="1507" y="26490"/>
                    </a:cubicBezTo>
                    <a:lnTo>
                      <a:pt x="17953" y="26490"/>
                    </a:lnTo>
                    <a:cubicBezTo>
                      <a:pt x="18790" y="26490"/>
                      <a:pt x="19459" y="25820"/>
                      <a:pt x="19459" y="24983"/>
                    </a:cubicBezTo>
                    <a:lnTo>
                      <a:pt x="19459" y="0"/>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5"/>
              <p:cNvGrpSpPr/>
              <p:nvPr/>
            </p:nvGrpSpPr>
            <p:grpSpPr>
              <a:xfrm>
                <a:off x="1405624" y="2301079"/>
                <a:ext cx="208705" cy="208705"/>
                <a:chOff x="1430400" y="2325825"/>
                <a:chExt cx="159050" cy="159050"/>
              </a:xfrm>
            </p:grpSpPr>
            <p:sp>
              <p:nvSpPr>
                <p:cNvPr id="139" name="Google Shape;139;p5"/>
                <p:cNvSpPr/>
                <p:nvPr/>
              </p:nvSpPr>
              <p:spPr>
                <a:xfrm>
                  <a:off x="1486900" y="2325825"/>
                  <a:ext cx="46575" cy="159050"/>
                </a:xfrm>
                <a:custGeom>
                  <a:rect b="b" l="l" r="r" t="t"/>
                  <a:pathLst>
                    <a:path extrusionOk="0" h="6362" w="1863">
                      <a:moveTo>
                        <a:pt x="1" y="0"/>
                      </a:moveTo>
                      <a:lnTo>
                        <a:pt x="1" y="6361"/>
                      </a:lnTo>
                      <a:lnTo>
                        <a:pt x="1863" y="6361"/>
                      </a:lnTo>
                      <a:lnTo>
                        <a:pt x="18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1430400" y="2382325"/>
                  <a:ext cx="159050" cy="46575"/>
                </a:xfrm>
                <a:custGeom>
                  <a:rect b="b" l="l" r="r" t="t"/>
                  <a:pathLst>
                    <a:path extrusionOk="0" h="1863" w="6362">
                      <a:moveTo>
                        <a:pt x="1" y="0"/>
                      </a:moveTo>
                      <a:lnTo>
                        <a:pt x="1" y="1862"/>
                      </a:lnTo>
                      <a:lnTo>
                        <a:pt x="6362" y="1862"/>
                      </a:lnTo>
                      <a:lnTo>
                        <a:pt x="63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1" name="Google Shape;141;p5"/>
            <p:cNvCxnSpPr/>
            <p:nvPr/>
          </p:nvCxnSpPr>
          <p:spPr>
            <a:xfrm rot="10800000">
              <a:off x="821713" y="-66750"/>
              <a:ext cx="0" cy="8277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6"/>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4" name="Google Shape;144;p6"/>
          <p:cNvGrpSpPr/>
          <p:nvPr/>
        </p:nvGrpSpPr>
        <p:grpSpPr>
          <a:xfrm>
            <a:off x="9519" y="-385687"/>
            <a:ext cx="1135875" cy="1349306"/>
            <a:chOff x="9519" y="-14212"/>
            <a:chExt cx="1135875" cy="1349306"/>
          </a:xfrm>
        </p:grpSpPr>
        <p:sp>
          <p:nvSpPr>
            <p:cNvPr id="145" name="Google Shape;145;p6"/>
            <p:cNvSpPr/>
            <p:nvPr/>
          </p:nvSpPr>
          <p:spPr>
            <a:xfrm rot="-5400000">
              <a:off x="-77854" y="1148813"/>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rot="-5400000">
              <a:off x="225906" y="104834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rot="-5400000">
              <a:off x="566325" y="6168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6"/>
            <p:cNvCxnSpPr/>
            <p:nvPr/>
          </p:nvCxnSpPr>
          <p:spPr>
            <a:xfrm rot="10800000">
              <a:off x="1145394" y="-14212"/>
              <a:ext cx="0" cy="790500"/>
            </a:xfrm>
            <a:prstGeom prst="straightConnector1">
              <a:avLst/>
            </a:prstGeom>
            <a:noFill/>
            <a:ln cap="flat" cmpd="sng" w="28575">
              <a:solidFill>
                <a:schemeClr val="dk1"/>
              </a:solidFill>
              <a:prstDash val="solid"/>
              <a:round/>
              <a:headEnd len="med" w="med" type="none"/>
              <a:tailEnd len="med" w="med" type="none"/>
            </a:ln>
          </p:spPr>
        </p:cxnSp>
      </p:grpSp>
      <p:grpSp>
        <p:nvGrpSpPr>
          <p:cNvPr id="149" name="Google Shape;149;p6"/>
          <p:cNvGrpSpPr/>
          <p:nvPr/>
        </p:nvGrpSpPr>
        <p:grpSpPr>
          <a:xfrm>
            <a:off x="8323500" y="-334844"/>
            <a:ext cx="851600" cy="741944"/>
            <a:chOff x="8323500" y="-334844"/>
            <a:chExt cx="851600" cy="741944"/>
          </a:xfrm>
        </p:grpSpPr>
        <p:cxnSp>
          <p:nvCxnSpPr>
            <p:cNvPr id="150" name="Google Shape;150;p6"/>
            <p:cNvCxnSpPr/>
            <p:nvPr/>
          </p:nvCxnSpPr>
          <p:spPr>
            <a:xfrm>
              <a:off x="8739500" y="407100"/>
              <a:ext cx="435600" cy="0"/>
            </a:xfrm>
            <a:prstGeom prst="straightConnector1">
              <a:avLst/>
            </a:prstGeom>
            <a:noFill/>
            <a:ln cap="flat" cmpd="sng" w="28575">
              <a:solidFill>
                <a:schemeClr val="dk1"/>
              </a:solidFill>
              <a:prstDash val="solid"/>
              <a:round/>
              <a:headEnd len="med" w="med" type="none"/>
              <a:tailEnd len="med" w="med" type="none"/>
            </a:ln>
          </p:spPr>
        </p:cxnSp>
        <p:sp>
          <p:nvSpPr>
            <p:cNvPr id="151" name="Google Shape;151;p6"/>
            <p:cNvSpPr/>
            <p:nvPr/>
          </p:nvSpPr>
          <p:spPr>
            <a:xfrm>
              <a:off x="8323500" y="-334844"/>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6"/>
          <p:cNvSpPr/>
          <p:nvPr/>
        </p:nvSpPr>
        <p:spPr>
          <a:xfrm rot="-5400000">
            <a:off x="8214613" y="42471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3" name="Shape 153"/>
        <p:cNvGrpSpPr/>
        <p:nvPr/>
      </p:nvGrpSpPr>
      <p:grpSpPr>
        <a:xfrm>
          <a:off x="0" y="0"/>
          <a:ext cx="0" cy="0"/>
          <a:chOff x="0" y="0"/>
          <a:chExt cx="0" cy="0"/>
        </a:xfrm>
      </p:grpSpPr>
      <p:grpSp>
        <p:nvGrpSpPr>
          <p:cNvPr id="154" name="Google Shape;154;p7"/>
          <p:cNvGrpSpPr/>
          <p:nvPr/>
        </p:nvGrpSpPr>
        <p:grpSpPr>
          <a:xfrm>
            <a:off x="270152" y="9537"/>
            <a:ext cx="273654" cy="4751063"/>
            <a:chOff x="270152" y="9537"/>
            <a:chExt cx="273654" cy="4751063"/>
          </a:xfrm>
        </p:grpSpPr>
        <p:grpSp>
          <p:nvGrpSpPr>
            <p:cNvPr id="155" name="Google Shape;155;p7"/>
            <p:cNvGrpSpPr/>
            <p:nvPr/>
          </p:nvGrpSpPr>
          <p:grpSpPr>
            <a:xfrm>
              <a:off x="270152" y="9537"/>
              <a:ext cx="273654" cy="393837"/>
              <a:chOff x="274914" y="8562"/>
              <a:chExt cx="273654" cy="393837"/>
            </a:xfrm>
          </p:grpSpPr>
          <p:sp>
            <p:nvSpPr>
              <p:cNvPr id="156" name="Google Shape;156;p7"/>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 name="Google Shape;158;p7"/>
            <p:cNvCxnSpPr/>
            <p:nvPr/>
          </p:nvCxnSpPr>
          <p:spPr>
            <a:xfrm rot="10800000">
              <a:off x="407100" y="414200"/>
              <a:ext cx="0" cy="4346400"/>
            </a:xfrm>
            <a:prstGeom prst="straightConnector1">
              <a:avLst/>
            </a:prstGeom>
            <a:noFill/>
            <a:ln cap="flat" cmpd="sng" w="28575">
              <a:solidFill>
                <a:schemeClr val="dk1"/>
              </a:solidFill>
              <a:prstDash val="solid"/>
              <a:round/>
              <a:headEnd len="med" w="med" type="none"/>
              <a:tailEnd len="med" w="med" type="none"/>
            </a:ln>
          </p:spPr>
        </p:cxnSp>
      </p:grpSp>
      <p:sp>
        <p:nvSpPr>
          <p:cNvPr id="159" name="Google Shape;159;p7"/>
          <p:cNvSpPr txBox="1"/>
          <p:nvPr>
            <p:ph idx="1" type="body"/>
          </p:nvPr>
        </p:nvSpPr>
        <p:spPr>
          <a:xfrm>
            <a:off x="924451" y="1568175"/>
            <a:ext cx="3142200" cy="16452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160" name="Google Shape;160;p7"/>
          <p:cNvSpPr txBox="1"/>
          <p:nvPr>
            <p:ph type="title"/>
          </p:nvPr>
        </p:nvSpPr>
        <p:spPr>
          <a:xfrm>
            <a:off x="841500" y="614900"/>
            <a:ext cx="33081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7"/>
          <p:cNvSpPr/>
          <p:nvPr/>
        </p:nvSpPr>
        <p:spPr>
          <a:xfrm>
            <a:off x="-11850" y="4736400"/>
            <a:ext cx="9167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 name="Shape 162"/>
        <p:cNvGrpSpPr/>
        <p:nvPr/>
      </p:nvGrpSpPr>
      <p:grpSpPr>
        <a:xfrm>
          <a:off x="0" y="0"/>
          <a:ext cx="0" cy="0"/>
          <a:chOff x="0" y="0"/>
          <a:chExt cx="0" cy="0"/>
        </a:xfrm>
      </p:grpSpPr>
      <p:sp>
        <p:nvSpPr>
          <p:cNvPr id="163" name="Google Shape;163;p8"/>
          <p:cNvSpPr txBox="1"/>
          <p:nvPr>
            <p:ph type="title"/>
          </p:nvPr>
        </p:nvSpPr>
        <p:spPr>
          <a:xfrm>
            <a:off x="838200" y="1198250"/>
            <a:ext cx="3241200" cy="2747100"/>
          </a:xfrm>
          <a:prstGeom prst="rect">
            <a:avLst/>
          </a:prstGeom>
          <a:solidFill>
            <a:schemeClr val="accent2"/>
          </a:solidFill>
        </p:spPr>
        <p:txBody>
          <a:bodyPr anchorCtr="0" anchor="ctr" bIns="91425" lIns="91425" spcFirstLastPara="1" rIns="91425" wrap="square" tIns="91425">
            <a:noAutofit/>
          </a:bodyPr>
          <a:lstStyle>
            <a:lvl1pPr lvl="0" algn="ctr">
              <a:lnSpc>
                <a:spcPct val="90000"/>
              </a:lnSpc>
              <a:spcBef>
                <a:spcPts val="0"/>
              </a:spcBef>
              <a:spcAft>
                <a:spcPts val="0"/>
              </a:spcAft>
              <a:buClr>
                <a:schemeClr val="accent1"/>
              </a:buClr>
              <a:buSzPts val="4800"/>
              <a:buNone/>
              <a:defRPr sz="4500">
                <a:solidFill>
                  <a:schemeClr val="l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grpSp>
        <p:nvGrpSpPr>
          <p:cNvPr id="164" name="Google Shape;164;p8"/>
          <p:cNvGrpSpPr/>
          <p:nvPr/>
        </p:nvGrpSpPr>
        <p:grpSpPr>
          <a:xfrm>
            <a:off x="-318125" y="820503"/>
            <a:ext cx="9462060" cy="4329256"/>
            <a:chOff x="-318125" y="820503"/>
            <a:chExt cx="9462060" cy="4329256"/>
          </a:xfrm>
        </p:grpSpPr>
        <p:cxnSp>
          <p:nvCxnSpPr>
            <p:cNvPr id="165" name="Google Shape;165;p8"/>
            <p:cNvCxnSpPr/>
            <p:nvPr/>
          </p:nvCxnSpPr>
          <p:spPr>
            <a:xfrm>
              <a:off x="826250" y="1215072"/>
              <a:ext cx="0" cy="3162900"/>
            </a:xfrm>
            <a:prstGeom prst="straightConnector1">
              <a:avLst/>
            </a:prstGeom>
            <a:noFill/>
            <a:ln cap="flat" cmpd="sng" w="28575">
              <a:solidFill>
                <a:schemeClr val="dk1"/>
              </a:solidFill>
              <a:prstDash val="solid"/>
              <a:round/>
              <a:headEnd len="med" w="med" type="none"/>
              <a:tailEnd len="med" w="med" type="none"/>
            </a:ln>
          </p:spPr>
        </p:cxnSp>
        <p:sp>
          <p:nvSpPr>
            <p:cNvPr id="166" name="Google Shape;166;p8"/>
            <p:cNvSpPr/>
            <p:nvPr/>
          </p:nvSpPr>
          <p:spPr>
            <a:xfrm flipH="1" rot="-5400000">
              <a:off x="247218" y="65753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8"/>
            <p:cNvCxnSpPr/>
            <p:nvPr/>
          </p:nvCxnSpPr>
          <p:spPr>
            <a:xfrm>
              <a:off x="-95525" y="598647"/>
              <a:ext cx="0" cy="445200"/>
            </a:xfrm>
            <a:prstGeom prst="straightConnector1">
              <a:avLst/>
            </a:prstGeom>
            <a:noFill/>
            <a:ln cap="flat" cmpd="sng" w="28575">
              <a:solidFill>
                <a:schemeClr val="dk1"/>
              </a:solidFill>
              <a:prstDash val="solid"/>
              <a:round/>
              <a:headEnd len="med" w="med" type="none"/>
              <a:tailEnd len="med" w="med" type="none"/>
            </a:ln>
          </p:spPr>
        </p:cxnSp>
        <p:grpSp>
          <p:nvGrpSpPr>
            <p:cNvPr id="168" name="Google Shape;168;p8"/>
            <p:cNvGrpSpPr/>
            <p:nvPr/>
          </p:nvGrpSpPr>
          <p:grpSpPr>
            <a:xfrm>
              <a:off x="826293" y="3991810"/>
              <a:ext cx="8317642" cy="1157950"/>
              <a:chOff x="826293" y="3991810"/>
              <a:chExt cx="8317642" cy="1157950"/>
            </a:xfrm>
          </p:grpSpPr>
          <p:grpSp>
            <p:nvGrpSpPr>
              <p:cNvPr id="169" name="Google Shape;169;p8"/>
              <p:cNvGrpSpPr/>
              <p:nvPr/>
            </p:nvGrpSpPr>
            <p:grpSpPr>
              <a:xfrm rot="5400000">
                <a:off x="4980466" y="986290"/>
                <a:ext cx="416007" cy="7910933"/>
                <a:chOff x="4156006" y="4045647"/>
                <a:chExt cx="416007" cy="9149818"/>
              </a:xfrm>
            </p:grpSpPr>
            <p:sp>
              <p:nvSpPr>
                <p:cNvPr id="170" name="Google Shape;170;p8"/>
                <p:cNvSpPr/>
                <p:nvPr/>
              </p:nvSpPr>
              <p:spPr>
                <a:xfrm flipH="1" rot="10800000">
                  <a:off x="4156006" y="404564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8"/>
                <p:cNvCxnSpPr/>
                <p:nvPr/>
              </p:nvCxnSpPr>
              <p:spPr>
                <a:xfrm rot="5400000">
                  <a:off x="-68600" y="8970116"/>
                  <a:ext cx="8450700" cy="0"/>
                </a:xfrm>
                <a:prstGeom prst="straightConnector1">
                  <a:avLst/>
                </a:prstGeom>
                <a:noFill/>
                <a:ln cap="flat" cmpd="sng" w="28575">
                  <a:solidFill>
                    <a:schemeClr val="dk1"/>
                  </a:solidFill>
                  <a:prstDash val="solid"/>
                  <a:round/>
                  <a:headEnd len="med" w="med" type="none"/>
                  <a:tailEnd len="med" w="med" type="none"/>
                </a:ln>
              </p:spPr>
            </p:cxnSp>
          </p:grpSp>
          <p:sp>
            <p:nvSpPr>
              <p:cNvPr id="172" name="Google Shape;172;p8"/>
              <p:cNvSpPr/>
              <p:nvPr/>
            </p:nvSpPr>
            <p:spPr>
              <a:xfrm>
                <a:off x="826293" y="399181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9"/>
          <p:cNvSpPr txBox="1"/>
          <p:nvPr>
            <p:ph idx="1" type="body"/>
          </p:nvPr>
        </p:nvSpPr>
        <p:spPr>
          <a:xfrm>
            <a:off x="1519225" y="1548790"/>
            <a:ext cx="6105600" cy="12039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75" name="Google Shape;175;p9"/>
          <p:cNvSpPr txBox="1"/>
          <p:nvPr>
            <p:ph type="title"/>
          </p:nvPr>
        </p:nvSpPr>
        <p:spPr>
          <a:xfrm>
            <a:off x="1519225" y="713400"/>
            <a:ext cx="6105600" cy="77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76" name="Google Shape;176;p9"/>
          <p:cNvCxnSpPr/>
          <p:nvPr/>
        </p:nvCxnSpPr>
        <p:spPr>
          <a:xfrm>
            <a:off x="-39950" y="4625657"/>
            <a:ext cx="9206700" cy="0"/>
          </a:xfrm>
          <a:prstGeom prst="straightConnector1">
            <a:avLst/>
          </a:prstGeom>
          <a:noFill/>
          <a:ln cap="flat" cmpd="sng" w="28575">
            <a:solidFill>
              <a:schemeClr val="dk1"/>
            </a:solidFill>
            <a:prstDash val="solid"/>
            <a:round/>
            <a:headEnd len="med" w="med" type="none"/>
            <a:tailEnd len="med" w="med" type="none"/>
          </a:ln>
        </p:spPr>
      </p:cxnSp>
      <p:sp>
        <p:nvSpPr>
          <p:cNvPr id="177" name="Google Shape;177;p9"/>
          <p:cNvSpPr/>
          <p:nvPr/>
        </p:nvSpPr>
        <p:spPr>
          <a:xfrm>
            <a:off x="-11850" y="4736400"/>
            <a:ext cx="9167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9"/>
          <p:cNvGrpSpPr/>
          <p:nvPr/>
        </p:nvGrpSpPr>
        <p:grpSpPr>
          <a:xfrm rot="10800000">
            <a:off x="8600601" y="0"/>
            <a:ext cx="963555" cy="2572493"/>
            <a:chOff x="-912" y="2571000"/>
            <a:chExt cx="963555" cy="2572493"/>
          </a:xfrm>
        </p:grpSpPr>
        <p:sp>
          <p:nvSpPr>
            <p:cNvPr id="179" name="Google Shape;179;p9"/>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rot="10800000">
              <a:off x="412148"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9"/>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183" name="Google Shape;183;p9"/>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grpSp>
        <p:nvGrpSpPr>
          <p:cNvPr id="184" name="Google Shape;184;p9"/>
          <p:cNvGrpSpPr/>
          <p:nvPr/>
        </p:nvGrpSpPr>
        <p:grpSpPr>
          <a:xfrm flipH="1" rot="10800000">
            <a:off x="-410456" y="0"/>
            <a:ext cx="963555" cy="2572493"/>
            <a:chOff x="-912" y="2571000"/>
            <a:chExt cx="963555" cy="2572493"/>
          </a:xfrm>
        </p:grpSpPr>
        <p:sp>
          <p:nvSpPr>
            <p:cNvPr id="185" name="Google Shape;185;p9"/>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rot="10800000">
              <a:off x="412148"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 name="Google Shape;188;p9"/>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189" name="Google Shape;189;p9"/>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 name="Shape 190"/>
        <p:cNvGrpSpPr/>
        <p:nvPr/>
      </p:nvGrpSpPr>
      <p:grpSpPr>
        <a:xfrm>
          <a:off x="0" y="0"/>
          <a:ext cx="0" cy="0"/>
          <a:chOff x="0" y="0"/>
          <a:chExt cx="0" cy="0"/>
        </a:xfrm>
      </p:grpSpPr>
      <p:sp>
        <p:nvSpPr>
          <p:cNvPr id="191" name="Google Shape;191;p10"/>
          <p:cNvSpPr txBox="1"/>
          <p:nvPr>
            <p:ph type="title"/>
          </p:nvPr>
        </p:nvSpPr>
        <p:spPr>
          <a:xfrm>
            <a:off x="731074" y="611816"/>
            <a:ext cx="8036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24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92" name="Google Shape;192;p10"/>
          <p:cNvCxnSpPr/>
          <p:nvPr/>
        </p:nvCxnSpPr>
        <p:spPr>
          <a:xfrm>
            <a:off x="-46412" y="4619195"/>
            <a:ext cx="92067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4500"/>
              <a:buFont typeface="Rajdhani"/>
              <a:buNone/>
              <a:defRPr b="1" sz="4500">
                <a:solidFill>
                  <a:schemeClr val="accent2"/>
                </a:solidFill>
                <a:latin typeface="Rajdhani"/>
                <a:ea typeface="Rajdhani"/>
                <a:cs typeface="Rajdhani"/>
                <a:sym typeface="Rajdhani"/>
              </a:defRPr>
            </a:lvl1pPr>
            <a:lvl2pPr lvl="1">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2pPr>
            <a:lvl3pPr lvl="2">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3pPr>
            <a:lvl4pPr lvl="3">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4pPr>
            <a:lvl5pPr lvl="4">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5pPr>
            <a:lvl6pPr lvl="5">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6pPr>
            <a:lvl7pPr lvl="6">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7pPr>
            <a:lvl8pPr lvl="7">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8pPr>
            <a:lvl9pPr lvl="8">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hyperlink" Target="https://docs.google.com/spreadsheets/d/17mtXtkyZlYur7MHHV455RunMY4lefjXYqgFI0Hixe1c/edit?gid=1312781090#gid=131278109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i.org/10.1186/1472-6963-14-234" TargetMode="External"/><Relationship Id="rId4" Type="http://schemas.openxmlformats.org/officeDocument/2006/relationships/hyperlink" Target="https://doi.org/10.1186/1472-6963-14-234" TargetMode="External"/><Relationship Id="rId5" Type="http://schemas.openxmlformats.org/officeDocument/2006/relationships/hyperlink" Target="https://www.malawiproject.org/inside-the-salima-district-hospital-a-tier-two-facility/" TargetMode="External"/><Relationship Id="rId6" Type="http://schemas.openxmlformats.org/officeDocument/2006/relationships/hyperlink" Target="https://www.malawiproject.org/inside-the-salima-district-hospital-a-tier-two-facil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www.pothawira.org/peop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www.kohope.com/products/transfusion-se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1"/>
          <p:cNvSpPr txBox="1"/>
          <p:nvPr>
            <p:ph type="ctrTitle"/>
          </p:nvPr>
        </p:nvSpPr>
        <p:spPr>
          <a:xfrm>
            <a:off x="2521900" y="1195625"/>
            <a:ext cx="4103100" cy="233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Blood Giving Sets</a:t>
            </a:r>
            <a:endParaRPr/>
          </a:p>
        </p:txBody>
      </p:sp>
      <p:sp>
        <p:nvSpPr>
          <p:cNvPr id="498" name="Google Shape;498;p31"/>
          <p:cNvSpPr txBox="1"/>
          <p:nvPr>
            <p:ph idx="1" type="subTitle"/>
          </p:nvPr>
        </p:nvSpPr>
        <p:spPr>
          <a:xfrm>
            <a:off x="3398350" y="3472695"/>
            <a:ext cx="23502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Pothawira Surgical Center in Salima, Malawi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0"/>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Location Setup</a:t>
            </a:r>
            <a:endParaRPr/>
          </a:p>
        </p:txBody>
      </p:sp>
      <p:pic>
        <p:nvPicPr>
          <p:cNvPr id="646" name="Google Shape;646;p40"/>
          <p:cNvPicPr preferRelativeResize="0"/>
          <p:nvPr/>
        </p:nvPicPr>
        <p:blipFill rotWithShape="1">
          <a:blip r:embed="rId3">
            <a:alphaModFix/>
          </a:blip>
          <a:srcRect b="9893" l="9872" r="14939" t="0"/>
          <a:stretch/>
        </p:blipFill>
        <p:spPr>
          <a:xfrm>
            <a:off x="6233025" y="1186150"/>
            <a:ext cx="2606825" cy="3194400"/>
          </a:xfrm>
          <a:prstGeom prst="rect">
            <a:avLst/>
          </a:prstGeom>
          <a:noFill/>
          <a:ln>
            <a:noFill/>
          </a:ln>
        </p:spPr>
      </p:pic>
      <p:pic>
        <p:nvPicPr>
          <p:cNvPr id="647" name="Google Shape;647;p40"/>
          <p:cNvPicPr preferRelativeResize="0"/>
          <p:nvPr/>
        </p:nvPicPr>
        <p:blipFill rotWithShape="1">
          <a:blip r:embed="rId4">
            <a:alphaModFix/>
          </a:blip>
          <a:srcRect b="25371" l="4350" r="19465" t="18756"/>
          <a:stretch/>
        </p:blipFill>
        <p:spPr>
          <a:xfrm>
            <a:off x="346150" y="1415600"/>
            <a:ext cx="5384650" cy="2657000"/>
          </a:xfrm>
          <a:prstGeom prst="rect">
            <a:avLst/>
          </a:prstGeom>
          <a:noFill/>
          <a:ln>
            <a:noFill/>
          </a:ln>
        </p:spPr>
      </p:pic>
      <p:cxnSp>
        <p:nvCxnSpPr>
          <p:cNvPr id="648" name="Google Shape;648;p40"/>
          <p:cNvCxnSpPr/>
          <p:nvPr/>
        </p:nvCxnSpPr>
        <p:spPr>
          <a:xfrm>
            <a:off x="1391750" y="1329675"/>
            <a:ext cx="7200" cy="379500"/>
          </a:xfrm>
          <a:prstGeom prst="straightConnector1">
            <a:avLst/>
          </a:prstGeom>
          <a:noFill/>
          <a:ln cap="flat" cmpd="sng" w="19050">
            <a:solidFill>
              <a:schemeClr val="dk1"/>
            </a:solidFill>
            <a:prstDash val="solid"/>
            <a:round/>
            <a:headEnd len="med" w="med" type="none"/>
            <a:tailEnd len="med" w="med" type="triangle"/>
          </a:ln>
        </p:spPr>
      </p:cxnSp>
      <p:sp>
        <p:nvSpPr>
          <p:cNvPr id="649" name="Google Shape;649;p40"/>
          <p:cNvSpPr txBox="1"/>
          <p:nvPr/>
        </p:nvSpPr>
        <p:spPr>
          <a:xfrm>
            <a:off x="582500" y="953900"/>
            <a:ext cx="215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Karla"/>
                <a:ea typeface="Karla"/>
                <a:cs typeface="Karla"/>
                <a:sym typeface="Karla"/>
              </a:rPr>
              <a:t>autoclave here</a:t>
            </a:r>
            <a:endParaRPr sz="1800">
              <a:solidFill>
                <a:schemeClr val="dk1"/>
              </a:solidFill>
              <a:latin typeface="Karla"/>
              <a:ea typeface="Karla"/>
              <a:cs typeface="Karla"/>
              <a:sym typeface="Karla"/>
            </a:endParaRPr>
          </a:p>
        </p:txBody>
      </p:sp>
      <p:sp>
        <p:nvSpPr>
          <p:cNvPr id="650" name="Google Shape;650;p40"/>
          <p:cNvSpPr txBox="1"/>
          <p:nvPr/>
        </p:nvSpPr>
        <p:spPr>
          <a:xfrm>
            <a:off x="3742800" y="4135675"/>
            <a:ext cx="215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Karla"/>
                <a:ea typeface="Karla"/>
                <a:cs typeface="Karla"/>
                <a:sym typeface="Karla"/>
              </a:rPr>
              <a:t>blood bank here</a:t>
            </a:r>
            <a:endParaRPr sz="1800">
              <a:solidFill>
                <a:schemeClr val="dk1"/>
              </a:solidFill>
              <a:latin typeface="Karla"/>
              <a:ea typeface="Karla"/>
              <a:cs typeface="Karla"/>
              <a:sym typeface="Karla"/>
            </a:endParaRPr>
          </a:p>
        </p:txBody>
      </p:sp>
      <p:cxnSp>
        <p:nvCxnSpPr>
          <p:cNvPr id="651" name="Google Shape;651;p40"/>
          <p:cNvCxnSpPr/>
          <p:nvPr/>
        </p:nvCxnSpPr>
        <p:spPr>
          <a:xfrm rot="10800000">
            <a:off x="4764875" y="3786250"/>
            <a:ext cx="0" cy="479700"/>
          </a:xfrm>
          <a:prstGeom prst="straightConnector1">
            <a:avLst/>
          </a:prstGeom>
          <a:noFill/>
          <a:ln cap="flat" cmpd="sng" w="19050">
            <a:solidFill>
              <a:schemeClr val="dk1"/>
            </a:solidFill>
            <a:prstDash val="solid"/>
            <a:round/>
            <a:headEnd len="med" w="med" type="none"/>
            <a:tailEnd len="med" w="med" type="triangle"/>
          </a:ln>
        </p:spPr>
      </p:cxnSp>
      <p:sp>
        <p:nvSpPr>
          <p:cNvPr id="652" name="Google Shape;652;p40"/>
          <p:cNvSpPr txBox="1"/>
          <p:nvPr/>
        </p:nvSpPr>
        <p:spPr>
          <a:xfrm>
            <a:off x="6265263" y="1186150"/>
            <a:ext cx="268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6"/>
                </a:solidFill>
                <a:latin typeface="Karla"/>
                <a:ea typeface="Karla"/>
                <a:cs typeface="Karla"/>
                <a:sym typeface="Karla"/>
              </a:rPr>
              <a:t>aerial view of clinic</a:t>
            </a:r>
            <a:endParaRPr b="1" sz="1900">
              <a:solidFill>
                <a:schemeClr val="accent6"/>
              </a:solidFill>
              <a:latin typeface="Karla"/>
              <a:ea typeface="Karla"/>
              <a:cs typeface="Karla"/>
              <a:sym typeface="Kar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1"/>
          <p:cNvSpPr txBox="1"/>
          <p:nvPr>
            <p:ph idx="1" type="body"/>
          </p:nvPr>
        </p:nvSpPr>
        <p:spPr>
          <a:xfrm>
            <a:off x="708250" y="1291149"/>
            <a:ext cx="7728000" cy="299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Char char="●"/>
            </a:pPr>
            <a:r>
              <a:rPr lang="en"/>
              <a:t>Need 24 units of blood daily </a:t>
            </a:r>
            <a:endParaRPr/>
          </a:p>
          <a:p>
            <a:pPr indent="-342900" lvl="1" marL="914400" marR="0" rtl="0" algn="l">
              <a:lnSpc>
                <a:spcPct val="100000"/>
              </a:lnSpc>
              <a:spcBef>
                <a:spcPts val="0"/>
              </a:spcBef>
              <a:spcAft>
                <a:spcPts val="0"/>
              </a:spcAft>
              <a:buSzPts val="1800"/>
              <a:buChar char="○"/>
            </a:pPr>
            <a:r>
              <a:rPr lang="en"/>
              <a:t>~48 blood bags used daily </a:t>
            </a:r>
            <a:endParaRPr/>
          </a:p>
          <a:p>
            <a:pPr indent="-355600" lvl="0" marL="457200" marR="0" rtl="0" algn="l">
              <a:lnSpc>
                <a:spcPct val="100000"/>
              </a:lnSpc>
              <a:spcBef>
                <a:spcPts val="1000"/>
              </a:spcBef>
              <a:spcAft>
                <a:spcPts val="0"/>
              </a:spcAft>
              <a:buSzPts val="2000"/>
              <a:buChar char="●"/>
            </a:pPr>
            <a:r>
              <a:rPr lang="en"/>
              <a:t>Autoclave for sterilization </a:t>
            </a:r>
            <a:endParaRPr/>
          </a:p>
          <a:p>
            <a:pPr indent="-342900" lvl="1" marL="914400" marR="0" rtl="0" algn="l">
              <a:lnSpc>
                <a:spcPct val="100000"/>
              </a:lnSpc>
              <a:spcBef>
                <a:spcPts val="0"/>
              </a:spcBef>
              <a:spcAft>
                <a:spcPts val="0"/>
              </a:spcAft>
              <a:buSzPts val="1800"/>
              <a:buChar char="○"/>
            </a:pPr>
            <a:r>
              <a:rPr lang="en"/>
              <a:t>132 </a:t>
            </a:r>
            <a:r>
              <a:rPr baseline="30000" lang="en"/>
              <a:t>º</a:t>
            </a:r>
            <a:r>
              <a:rPr lang="en"/>
              <a:t>C</a:t>
            </a:r>
            <a:endParaRPr/>
          </a:p>
          <a:p>
            <a:pPr indent="-355600" lvl="0" marL="457200" marR="0" rtl="0" algn="l">
              <a:lnSpc>
                <a:spcPct val="100000"/>
              </a:lnSpc>
              <a:spcBef>
                <a:spcPts val="1000"/>
              </a:spcBef>
              <a:spcAft>
                <a:spcPts val="0"/>
              </a:spcAft>
              <a:buSzPts val="2000"/>
              <a:buChar char="●"/>
            </a:pPr>
            <a:r>
              <a:rPr lang="en"/>
              <a:t>Store in fridge </a:t>
            </a:r>
            <a:endParaRPr/>
          </a:p>
          <a:p>
            <a:pPr indent="-342900" lvl="1" marL="914400" marR="0" rtl="0" algn="l">
              <a:lnSpc>
                <a:spcPct val="100000"/>
              </a:lnSpc>
              <a:spcBef>
                <a:spcPts val="0"/>
              </a:spcBef>
              <a:spcAft>
                <a:spcPts val="0"/>
              </a:spcAft>
              <a:buSzPts val="1800"/>
              <a:buChar char="○"/>
            </a:pPr>
            <a:r>
              <a:rPr lang="en"/>
              <a:t>Withstand cooler temps </a:t>
            </a:r>
            <a:endParaRPr/>
          </a:p>
          <a:p>
            <a:pPr indent="-355600" lvl="0" marL="457200" marR="0" rtl="0" algn="l">
              <a:lnSpc>
                <a:spcPct val="100000"/>
              </a:lnSpc>
              <a:spcBef>
                <a:spcPts val="1000"/>
              </a:spcBef>
              <a:spcAft>
                <a:spcPts val="0"/>
              </a:spcAft>
              <a:buSzPts val="2000"/>
              <a:buChar char="●"/>
            </a:pPr>
            <a:r>
              <a:rPr lang="en"/>
              <a:t>Easy to use for staff </a:t>
            </a:r>
            <a:endParaRPr/>
          </a:p>
        </p:txBody>
      </p:sp>
      <p:sp>
        <p:nvSpPr>
          <p:cNvPr id="658" name="Google Shape;658;p41"/>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Informing Design Criteria</a:t>
            </a:r>
            <a:endParaRPr/>
          </a:p>
        </p:txBody>
      </p:sp>
      <p:pic>
        <p:nvPicPr>
          <p:cNvPr id="659" name="Google Shape;659;p41"/>
          <p:cNvPicPr preferRelativeResize="0"/>
          <p:nvPr/>
        </p:nvPicPr>
        <p:blipFill>
          <a:blip r:embed="rId3">
            <a:alphaModFix/>
          </a:blip>
          <a:stretch>
            <a:fillRect/>
          </a:stretch>
        </p:blipFill>
        <p:spPr>
          <a:xfrm rot="-1150310">
            <a:off x="3960155" y="2354150"/>
            <a:ext cx="1345803" cy="2153279"/>
          </a:xfrm>
          <a:prstGeom prst="rect">
            <a:avLst/>
          </a:prstGeom>
          <a:noFill/>
          <a:ln>
            <a:noFill/>
          </a:ln>
        </p:spPr>
      </p:pic>
      <p:pic>
        <p:nvPicPr>
          <p:cNvPr id="660" name="Google Shape;660;p41"/>
          <p:cNvPicPr preferRelativeResize="0"/>
          <p:nvPr/>
        </p:nvPicPr>
        <p:blipFill rotWithShape="1">
          <a:blip r:embed="rId4">
            <a:alphaModFix/>
          </a:blip>
          <a:srcRect b="21416" l="12354" r="15521" t="23027"/>
          <a:stretch/>
        </p:blipFill>
        <p:spPr>
          <a:xfrm>
            <a:off x="5395100" y="1250625"/>
            <a:ext cx="2069724" cy="1594249"/>
          </a:xfrm>
          <a:prstGeom prst="rect">
            <a:avLst/>
          </a:prstGeom>
          <a:noFill/>
          <a:ln>
            <a:noFill/>
          </a:ln>
        </p:spPr>
      </p:pic>
      <p:pic>
        <p:nvPicPr>
          <p:cNvPr id="661" name="Google Shape;661;p41"/>
          <p:cNvPicPr preferRelativeResize="0"/>
          <p:nvPr/>
        </p:nvPicPr>
        <p:blipFill>
          <a:blip r:embed="rId5">
            <a:alphaModFix/>
          </a:blip>
          <a:stretch>
            <a:fillRect/>
          </a:stretch>
        </p:blipFill>
        <p:spPr>
          <a:xfrm rot="962893">
            <a:off x="7636468" y="2085073"/>
            <a:ext cx="1168839" cy="211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grpSp>
        <p:nvGrpSpPr>
          <p:cNvPr id="666" name="Google Shape;666;p42"/>
          <p:cNvGrpSpPr/>
          <p:nvPr/>
        </p:nvGrpSpPr>
        <p:grpSpPr>
          <a:xfrm>
            <a:off x="1998675" y="-26538"/>
            <a:ext cx="1209457" cy="1846488"/>
            <a:chOff x="3499600" y="8562"/>
            <a:chExt cx="1209457" cy="1846488"/>
          </a:xfrm>
        </p:grpSpPr>
        <p:sp>
          <p:nvSpPr>
            <p:cNvPr id="667" name="Google Shape;667;p42"/>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 name="Google Shape;671;p42"/>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672" name="Google Shape;672;p42"/>
          <p:cNvSpPr txBox="1"/>
          <p:nvPr>
            <p:ph type="title"/>
          </p:nvPr>
        </p:nvSpPr>
        <p:spPr>
          <a:xfrm>
            <a:off x="1940675" y="2571750"/>
            <a:ext cx="5262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Needs Statement</a:t>
            </a:r>
            <a:endParaRPr/>
          </a:p>
        </p:txBody>
      </p:sp>
      <p:grpSp>
        <p:nvGrpSpPr>
          <p:cNvPr id="673" name="Google Shape;673;p42"/>
          <p:cNvGrpSpPr/>
          <p:nvPr/>
        </p:nvGrpSpPr>
        <p:grpSpPr>
          <a:xfrm>
            <a:off x="3004784" y="1536133"/>
            <a:ext cx="2446928" cy="731567"/>
            <a:chOff x="5675362" y="3258495"/>
            <a:chExt cx="1333476" cy="398652"/>
          </a:xfrm>
        </p:grpSpPr>
        <p:sp>
          <p:nvSpPr>
            <p:cNvPr id="674" name="Google Shape;674;p4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42"/>
          <p:cNvGrpSpPr/>
          <p:nvPr/>
        </p:nvGrpSpPr>
        <p:grpSpPr>
          <a:xfrm>
            <a:off x="8562259" y="799220"/>
            <a:ext cx="194921" cy="194959"/>
            <a:chOff x="7932213" y="1463813"/>
            <a:chExt cx="127125" cy="127150"/>
          </a:xfrm>
        </p:grpSpPr>
        <p:sp>
          <p:nvSpPr>
            <p:cNvPr id="679" name="Google Shape;679;p42"/>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2"/>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42"/>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42"/>
          <p:cNvGrpSpPr/>
          <p:nvPr/>
        </p:nvGrpSpPr>
        <p:grpSpPr>
          <a:xfrm>
            <a:off x="3078889" y="1421807"/>
            <a:ext cx="2446928" cy="731567"/>
            <a:chOff x="5675362" y="3258495"/>
            <a:chExt cx="1333476" cy="398652"/>
          </a:xfrm>
        </p:grpSpPr>
        <p:sp>
          <p:nvSpPr>
            <p:cNvPr id="683" name="Google Shape;683;p4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42"/>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grpSp>
        <p:nvGrpSpPr>
          <p:cNvPr id="692" name="Google Shape;692;p43"/>
          <p:cNvGrpSpPr/>
          <p:nvPr/>
        </p:nvGrpSpPr>
        <p:grpSpPr>
          <a:xfrm>
            <a:off x="320589" y="392294"/>
            <a:ext cx="5532829" cy="5942771"/>
            <a:chOff x="4103364" y="392269"/>
            <a:chExt cx="5532829" cy="5942771"/>
          </a:xfrm>
        </p:grpSpPr>
        <p:grpSp>
          <p:nvGrpSpPr>
            <p:cNvPr id="693" name="Google Shape;693;p43"/>
            <p:cNvGrpSpPr/>
            <p:nvPr/>
          </p:nvGrpSpPr>
          <p:grpSpPr>
            <a:xfrm>
              <a:off x="4103364" y="392269"/>
              <a:ext cx="862772" cy="1670562"/>
              <a:chOff x="4103364" y="439425"/>
              <a:chExt cx="862772" cy="1640379"/>
            </a:xfrm>
          </p:grpSpPr>
          <p:sp>
            <p:nvSpPr>
              <p:cNvPr id="694" name="Google Shape;694;p43"/>
              <p:cNvSpPr/>
              <p:nvPr/>
            </p:nvSpPr>
            <p:spPr>
              <a:xfrm>
                <a:off x="4103364" y="1209354"/>
                <a:ext cx="718225" cy="870450"/>
              </a:xfrm>
              <a:custGeom>
                <a:rect b="b" l="l" r="r" t="t"/>
                <a:pathLst>
                  <a:path extrusionOk="0" h="34818" w="28729">
                    <a:moveTo>
                      <a:pt x="1" y="0"/>
                    </a:moveTo>
                    <a:lnTo>
                      <a:pt x="1" y="22117"/>
                    </a:lnTo>
                    <a:cubicBezTo>
                      <a:pt x="1" y="25192"/>
                      <a:pt x="1758" y="27871"/>
                      <a:pt x="4332" y="29189"/>
                    </a:cubicBezTo>
                    <a:cubicBezTo>
                      <a:pt x="6529" y="32599"/>
                      <a:pt x="10191" y="34817"/>
                      <a:pt x="14354" y="34817"/>
                    </a:cubicBezTo>
                    <a:cubicBezTo>
                      <a:pt x="18518" y="34817"/>
                      <a:pt x="22201" y="32599"/>
                      <a:pt x="24377" y="29189"/>
                    </a:cubicBezTo>
                    <a:cubicBezTo>
                      <a:pt x="26950" y="27871"/>
                      <a:pt x="28729" y="25192"/>
                      <a:pt x="28729" y="22117"/>
                    </a:cubicBezTo>
                    <a:lnTo>
                      <a:pt x="28729" y="0"/>
                    </a:ln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4182511" y="827100"/>
                <a:ext cx="783625" cy="1227200"/>
              </a:xfrm>
              <a:custGeom>
                <a:rect b="b" l="l" r="r" t="t"/>
                <a:pathLst>
                  <a:path extrusionOk="0" h="49088" w="31345">
                    <a:moveTo>
                      <a:pt x="15672" y="1779"/>
                    </a:moveTo>
                    <a:cubicBezTo>
                      <a:pt x="16405" y="1779"/>
                      <a:pt x="16970" y="2365"/>
                      <a:pt x="16970" y="3077"/>
                    </a:cubicBezTo>
                    <a:cubicBezTo>
                      <a:pt x="16970" y="3788"/>
                      <a:pt x="16405" y="4374"/>
                      <a:pt x="15672" y="4374"/>
                    </a:cubicBezTo>
                    <a:cubicBezTo>
                      <a:pt x="14961" y="4374"/>
                      <a:pt x="14375" y="3788"/>
                      <a:pt x="14375" y="3077"/>
                    </a:cubicBezTo>
                    <a:cubicBezTo>
                      <a:pt x="14375" y="2365"/>
                      <a:pt x="14961" y="1779"/>
                      <a:pt x="15672" y="1779"/>
                    </a:cubicBezTo>
                    <a:close/>
                    <a:moveTo>
                      <a:pt x="8663" y="1"/>
                    </a:moveTo>
                    <a:cubicBezTo>
                      <a:pt x="3892" y="1"/>
                      <a:pt x="1" y="3893"/>
                      <a:pt x="1" y="8663"/>
                    </a:cubicBezTo>
                    <a:lnTo>
                      <a:pt x="1" y="33772"/>
                    </a:lnTo>
                    <a:cubicBezTo>
                      <a:pt x="1" y="37350"/>
                      <a:pt x="2177" y="40404"/>
                      <a:pt x="5252" y="41723"/>
                    </a:cubicBezTo>
                    <a:cubicBezTo>
                      <a:pt x="7219" y="44422"/>
                      <a:pt x="10211" y="46326"/>
                      <a:pt x="13664" y="46870"/>
                    </a:cubicBezTo>
                    <a:lnTo>
                      <a:pt x="13664" y="49088"/>
                    </a:lnTo>
                    <a:lnTo>
                      <a:pt x="17702" y="49088"/>
                    </a:lnTo>
                    <a:lnTo>
                      <a:pt x="17702" y="46870"/>
                    </a:lnTo>
                    <a:cubicBezTo>
                      <a:pt x="21133" y="46326"/>
                      <a:pt x="24126" y="44422"/>
                      <a:pt x="26092" y="41723"/>
                    </a:cubicBezTo>
                    <a:cubicBezTo>
                      <a:pt x="29189" y="40404"/>
                      <a:pt x="31344" y="37329"/>
                      <a:pt x="31344" y="33772"/>
                    </a:cubicBezTo>
                    <a:lnTo>
                      <a:pt x="31344" y="8663"/>
                    </a:lnTo>
                    <a:cubicBezTo>
                      <a:pt x="31344" y="3872"/>
                      <a:pt x="27473" y="1"/>
                      <a:pt x="2268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43"/>
              <p:cNvGrpSpPr/>
              <p:nvPr/>
            </p:nvGrpSpPr>
            <p:grpSpPr>
              <a:xfrm>
                <a:off x="4256061" y="975006"/>
                <a:ext cx="85800" cy="782973"/>
                <a:chOff x="1270825" y="1135225"/>
                <a:chExt cx="85800" cy="558150"/>
              </a:xfrm>
            </p:grpSpPr>
            <p:sp>
              <p:nvSpPr>
                <p:cNvPr id="697" name="Google Shape;697;p43"/>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1270825" y="117235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1270825" y="12466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1270825" y="13214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1270825" y="139570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1270825" y="147000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1270825" y="15442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1270825" y="16190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1270825" y="169335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1" name="Google Shape;721;p43"/>
              <p:cNvCxnSpPr/>
              <p:nvPr/>
            </p:nvCxnSpPr>
            <p:spPr>
              <a:xfrm rot="10800000">
                <a:off x="4577717" y="439425"/>
                <a:ext cx="0" cy="382500"/>
              </a:xfrm>
              <a:prstGeom prst="straightConnector1">
                <a:avLst/>
              </a:prstGeom>
              <a:noFill/>
              <a:ln cap="flat" cmpd="sng" w="28575">
                <a:solidFill>
                  <a:schemeClr val="dk1"/>
                </a:solidFill>
                <a:prstDash val="solid"/>
                <a:round/>
                <a:headEnd len="med" w="med" type="none"/>
                <a:tailEnd len="med" w="med" type="none"/>
              </a:ln>
            </p:spPr>
          </p:cxnSp>
        </p:grpSp>
        <p:grpSp>
          <p:nvGrpSpPr>
            <p:cNvPr id="722" name="Google Shape;722;p43"/>
            <p:cNvGrpSpPr/>
            <p:nvPr/>
          </p:nvGrpSpPr>
          <p:grpSpPr>
            <a:xfrm>
              <a:off x="4572009" y="2037900"/>
              <a:ext cx="5064183" cy="4297140"/>
              <a:chOff x="4572009" y="2037900"/>
              <a:chExt cx="5064183" cy="4297140"/>
            </a:xfrm>
          </p:grpSpPr>
          <p:sp>
            <p:nvSpPr>
              <p:cNvPr id="723" name="Google Shape;723;p43"/>
              <p:cNvSpPr/>
              <p:nvPr/>
            </p:nvSpPr>
            <p:spPr>
              <a:xfrm>
                <a:off x="4572009" y="4172241"/>
                <a:ext cx="416007" cy="73936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 name="Google Shape;724;p43"/>
              <p:cNvCxnSpPr/>
              <p:nvPr/>
            </p:nvCxnSpPr>
            <p:spPr>
              <a:xfrm>
                <a:off x="4988025" y="4911176"/>
                <a:ext cx="3386100" cy="0"/>
              </a:xfrm>
              <a:prstGeom prst="straightConnector1">
                <a:avLst/>
              </a:prstGeom>
              <a:noFill/>
              <a:ln cap="flat" cmpd="sng" w="28575">
                <a:solidFill>
                  <a:schemeClr val="dk1"/>
                </a:solidFill>
                <a:prstDash val="solid"/>
                <a:round/>
                <a:headEnd len="med" w="med" type="none"/>
                <a:tailEnd len="med" w="med" type="none"/>
              </a:ln>
            </p:spPr>
          </p:cxnSp>
          <p:grpSp>
            <p:nvGrpSpPr>
              <p:cNvPr id="725" name="Google Shape;725;p43"/>
              <p:cNvGrpSpPr/>
              <p:nvPr/>
            </p:nvGrpSpPr>
            <p:grpSpPr>
              <a:xfrm>
                <a:off x="8380074" y="4911635"/>
                <a:ext cx="1256119" cy="1423405"/>
                <a:chOff x="8322234" y="2899598"/>
                <a:chExt cx="1261797" cy="1423405"/>
              </a:xfrm>
            </p:grpSpPr>
            <p:sp>
              <p:nvSpPr>
                <p:cNvPr id="726" name="Google Shape;726;p43"/>
                <p:cNvSpPr/>
                <p:nvPr/>
              </p:nvSpPr>
              <p:spPr>
                <a:xfrm rot="10800000">
                  <a:off x="8322234" y="2899598"/>
                  <a:ext cx="416007" cy="84528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flipH="1" rot="5400000">
                  <a:off x="8953384" y="3692356"/>
                  <a:ext cx="416007" cy="84528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8" name="Google Shape;728;p43"/>
                <p:cNvCxnSpPr/>
                <p:nvPr/>
              </p:nvCxnSpPr>
              <p:spPr>
                <a:xfrm>
                  <a:off x="8738746" y="3727225"/>
                  <a:ext cx="0" cy="216900"/>
                </a:xfrm>
                <a:prstGeom prst="straightConnector1">
                  <a:avLst/>
                </a:prstGeom>
                <a:noFill/>
                <a:ln cap="flat" cmpd="sng" w="28575">
                  <a:solidFill>
                    <a:schemeClr val="dk1"/>
                  </a:solidFill>
                  <a:prstDash val="solid"/>
                  <a:round/>
                  <a:headEnd len="med" w="med" type="none"/>
                  <a:tailEnd len="med" w="med" type="none"/>
                </a:ln>
              </p:spPr>
            </p:cxnSp>
          </p:grpSp>
          <p:cxnSp>
            <p:nvCxnSpPr>
              <p:cNvPr id="729" name="Google Shape;729;p43"/>
              <p:cNvCxnSpPr/>
              <p:nvPr/>
            </p:nvCxnSpPr>
            <p:spPr>
              <a:xfrm>
                <a:off x="4573650" y="2037900"/>
                <a:ext cx="0" cy="2136000"/>
              </a:xfrm>
              <a:prstGeom prst="straightConnector1">
                <a:avLst/>
              </a:prstGeom>
              <a:noFill/>
              <a:ln cap="flat" cmpd="sng" w="28575">
                <a:solidFill>
                  <a:srgbClr val="000000"/>
                </a:solidFill>
                <a:prstDash val="solid"/>
                <a:round/>
                <a:headEnd len="med" w="med" type="none"/>
                <a:tailEnd len="med" w="med" type="none"/>
              </a:ln>
            </p:spPr>
          </p:cxnSp>
        </p:grpSp>
      </p:grpSp>
      <p:sp>
        <p:nvSpPr>
          <p:cNvPr id="730" name="Google Shape;730;p43"/>
          <p:cNvSpPr txBox="1"/>
          <p:nvPr>
            <p:ph idx="1" type="subTitle"/>
          </p:nvPr>
        </p:nvSpPr>
        <p:spPr>
          <a:xfrm>
            <a:off x="970000" y="2069325"/>
            <a:ext cx="7717500" cy="20661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t>The Pothawira </a:t>
            </a:r>
            <a:r>
              <a:rPr lang="en" sz="2300"/>
              <a:t>Surgical</a:t>
            </a:r>
            <a:r>
              <a:rPr lang="en" sz="2300"/>
              <a:t> Center in Salima, Malawi needs a method for affordable, reusable, and sterilizable blood-giving sets and a blood-warming device that can safely warm stored blood to the optimal transfusion temperature</a:t>
            </a:r>
            <a:endParaRPr sz="2300"/>
          </a:p>
        </p:txBody>
      </p:sp>
      <p:sp>
        <p:nvSpPr>
          <p:cNvPr id="731" name="Google Shape;731;p43"/>
          <p:cNvSpPr txBox="1"/>
          <p:nvPr>
            <p:ph idx="4294967295" type="title"/>
          </p:nvPr>
        </p:nvSpPr>
        <p:spPr>
          <a:xfrm>
            <a:off x="970000" y="926075"/>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Needs Statement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pSp>
        <p:nvGrpSpPr>
          <p:cNvPr id="736" name="Google Shape;736;p44"/>
          <p:cNvGrpSpPr/>
          <p:nvPr/>
        </p:nvGrpSpPr>
        <p:grpSpPr>
          <a:xfrm>
            <a:off x="1998675" y="-26538"/>
            <a:ext cx="1209457" cy="1846488"/>
            <a:chOff x="3499600" y="8562"/>
            <a:chExt cx="1209457" cy="1846488"/>
          </a:xfrm>
        </p:grpSpPr>
        <p:sp>
          <p:nvSpPr>
            <p:cNvPr id="737" name="Google Shape;737;p44"/>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4"/>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4"/>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4"/>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1" name="Google Shape;741;p44"/>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742" name="Google Shape;742;p44"/>
          <p:cNvSpPr txBox="1"/>
          <p:nvPr>
            <p:ph type="title"/>
          </p:nvPr>
        </p:nvSpPr>
        <p:spPr>
          <a:xfrm>
            <a:off x="1940675" y="2571750"/>
            <a:ext cx="5262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Criteria</a:t>
            </a:r>
            <a:endParaRPr/>
          </a:p>
        </p:txBody>
      </p:sp>
      <p:grpSp>
        <p:nvGrpSpPr>
          <p:cNvPr id="743" name="Google Shape;743;p44"/>
          <p:cNvGrpSpPr/>
          <p:nvPr/>
        </p:nvGrpSpPr>
        <p:grpSpPr>
          <a:xfrm>
            <a:off x="3004784" y="1536133"/>
            <a:ext cx="2446928" cy="731567"/>
            <a:chOff x="5675362" y="3258495"/>
            <a:chExt cx="1333476" cy="398652"/>
          </a:xfrm>
        </p:grpSpPr>
        <p:sp>
          <p:nvSpPr>
            <p:cNvPr id="744" name="Google Shape;744;p44"/>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4"/>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4"/>
          <p:cNvGrpSpPr/>
          <p:nvPr/>
        </p:nvGrpSpPr>
        <p:grpSpPr>
          <a:xfrm>
            <a:off x="8562259" y="799220"/>
            <a:ext cx="194921" cy="194959"/>
            <a:chOff x="7932213" y="1463813"/>
            <a:chExt cx="127125" cy="127150"/>
          </a:xfrm>
        </p:grpSpPr>
        <p:sp>
          <p:nvSpPr>
            <p:cNvPr id="749" name="Google Shape;749;p44"/>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4"/>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44"/>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44"/>
          <p:cNvGrpSpPr/>
          <p:nvPr/>
        </p:nvGrpSpPr>
        <p:grpSpPr>
          <a:xfrm>
            <a:off x="3078889" y="1421807"/>
            <a:ext cx="2446928" cy="731567"/>
            <a:chOff x="5675362" y="3258495"/>
            <a:chExt cx="1333476" cy="398652"/>
          </a:xfrm>
        </p:grpSpPr>
        <p:sp>
          <p:nvSpPr>
            <p:cNvPr id="753" name="Google Shape;753;p44"/>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44"/>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45"/>
          <p:cNvSpPr txBox="1"/>
          <p:nvPr>
            <p:ph type="title"/>
          </p:nvPr>
        </p:nvSpPr>
        <p:spPr>
          <a:xfrm>
            <a:off x="866300" y="1629808"/>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Sterilizable</a:t>
            </a:r>
            <a:endParaRPr/>
          </a:p>
        </p:txBody>
      </p:sp>
      <p:sp>
        <p:nvSpPr>
          <p:cNvPr id="763" name="Google Shape;763;p45"/>
          <p:cNvSpPr txBox="1"/>
          <p:nvPr>
            <p:ph idx="1" type="subTitle"/>
          </p:nvPr>
        </p:nvSpPr>
        <p:spPr>
          <a:xfrm>
            <a:off x="713300" y="1980600"/>
            <a:ext cx="2555700" cy="10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t>
            </a:r>
            <a:r>
              <a:rPr lang="en"/>
              <a:t>: Withstand sterilization in autoclave </a:t>
            </a:r>
            <a:endParaRPr/>
          </a:p>
          <a:p>
            <a:pPr indent="0" lvl="0" marL="0" rtl="0" algn="l">
              <a:spcBef>
                <a:spcPts val="0"/>
              </a:spcBef>
              <a:spcAft>
                <a:spcPts val="0"/>
              </a:spcAft>
              <a:buNone/>
            </a:pPr>
            <a:r>
              <a:rPr b="1" lang="en"/>
              <a:t>Test: </a:t>
            </a:r>
            <a:r>
              <a:rPr lang="en"/>
              <a:t>50 cycles of autoclaving</a:t>
            </a:r>
            <a:endParaRPr/>
          </a:p>
        </p:txBody>
      </p:sp>
      <p:sp>
        <p:nvSpPr>
          <p:cNvPr id="764" name="Google Shape;764;p45"/>
          <p:cNvSpPr txBox="1"/>
          <p:nvPr>
            <p:ph idx="2" type="title"/>
          </p:nvPr>
        </p:nvSpPr>
        <p:spPr>
          <a:xfrm>
            <a:off x="3433925" y="1629808"/>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Resource Availability</a:t>
            </a:r>
            <a:endParaRPr/>
          </a:p>
        </p:txBody>
      </p:sp>
      <p:sp>
        <p:nvSpPr>
          <p:cNvPr id="765" name="Google Shape;765;p45"/>
          <p:cNvSpPr txBox="1"/>
          <p:nvPr>
            <p:ph idx="3" type="subTitle"/>
          </p:nvPr>
        </p:nvSpPr>
        <p:spPr>
          <a:xfrm>
            <a:off x="3433925" y="1980615"/>
            <a:ext cx="2276100" cy="10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Metric</a:t>
            </a:r>
            <a:r>
              <a:rPr lang="en"/>
              <a:t>: Locally sourced materials</a:t>
            </a:r>
            <a:endParaRPr/>
          </a:p>
          <a:p>
            <a:pPr indent="0" lvl="0" marL="0" rtl="0" algn="l">
              <a:spcBef>
                <a:spcPts val="0"/>
              </a:spcBef>
              <a:spcAft>
                <a:spcPts val="0"/>
              </a:spcAft>
              <a:buClr>
                <a:schemeClr val="dk1"/>
              </a:buClr>
              <a:buSzPts val="1100"/>
              <a:buFont typeface="Arial"/>
              <a:buNone/>
            </a:pPr>
            <a:r>
              <a:rPr b="1" lang="en"/>
              <a:t>Test</a:t>
            </a:r>
            <a:r>
              <a:rPr lang="en"/>
              <a:t>: Verify availability in Malawi</a:t>
            </a:r>
            <a:endParaRPr/>
          </a:p>
          <a:p>
            <a:pPr indent="0" lvl="0" marL="0" rtl="0" algn="ctr">
              <a:spcBef>
                <a:spcPts val="0"/>
              </a:spcBef>
              <a:spcAft>
                <a:spcPts val="0"/>
              </a:spcAft>
              <a:buNone/>
            </a:pPr>
            <a:r>
              <a:t/>
            </a:r>
            <a:endParaRPr/>
          </a:p>
        </p:txBody>
      </p:sp>
      <p:sp>
        <p:nvSpPr>
          <p:cNvPr id="766" name="Google Shape;766;p45"/>
          <p:cNvSpPr txBox="1"/>
          <p:nvPr>
            <p:ph idx="4" type="title"/>
          </p:nvPr>
        </p:nvSpPr>
        <p:spPr>
          <a:xfrm>
            <a:off x="6001550" y="1629808"/>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Air-tight Seal</a:t>
            </a:r>
            <a:endParaRPr/>
          </a:p>
        </p:txBody>
      </p:sp>
      <p:sp>
        <p:nvSpPr>
          <p:cNvPr id="767" name="Google Shape;767;p45"/>
          <p:cNvSpPr txBox="1"/>
          <p:nvPr>
            <p:ph idx="5" type="subTitle"/>
          </p:nvPr>
        </p:nvSpPr>
        <p:spPr>
          <a:xfrm>
            <a:off x="6001550" y="1980600"/>
            <a:ext cx="24291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Metric</a:t>
            </a:r>
            <a:r>
              <a:rPr lang="en"/>
              <a:t>: No contamination or leaks</a:t>
            </a:r>
            <a:endParaRPr/>
          </a:p>
          <a:p>
            <a:pPr indent="0" lvl="0" marL="0" rtl="0" algn="l">
              <a:spcBef>
                <a:spcPts val="0"/>
              </a:spcBef>
              <a:spcAft>
                <a:spcPts val="0"/>
              </a:spcAft>
              <a:buClr>
                <a:schemeClr val="dk1"/>
              </a:buClr>
              <a:buSzPts val="1100"/>
              <a:buFont typeface="Arial"/>
              <a:buNone/>
            </a:pPr>
            <a:r>
              <a:rPr b="1" lang="en"/>
              <a:t>Test</a:t>
            </a:r>
            <a:r>
              <a:rPr lang="en"/>
              <a:t>: Water/air pressure and vacuum tests</a:t>
            </a:r>
            <a:endParaRPr/>
          </a:p>
        </p:txBody>
      </p:sp>
      <p:sp>
        <p:nvSpPr>
          <p:cNvPr id="768" name="Google Shape;768;p45"/>
          <p:cNvSpPr txBox="1"/>
          <p:nvPr>
            <p:ph idx="6" type="title"/>
          </p:nvPr>
        </p:nvSpPr>
        <p:spPr>
          <a:xfrm>
            <a:off x="866325" y="3286870"/>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Reusability</a:t>
            </a:r>
            <a:endParaRPr/>
          </a:p>
        </p:txBody>
      </p:sp>
      <p:sp>
        <p:nvSpPr>
          <p:cNvPr id="769" name="Google Shape;769;p45"/>
          <p:cNvSpPr txBox="1"/>
          <p:nvPr>
            <p:ph idx="7" type="subTitle"/>
          </p:nvPr>
        </p:nvSpPr>
        <p:spPr>
          <a:xfrm>
            <a:off x="713325" y="3637725"/>
            <a:ext cx="25557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Metric</a:t>
            </a:r>
            <a:r>
              <a:rPr lang="en"/>
              <a:t>: Withstands 200 uses</a:t>
            </a:r>
            <a:endParaRPr/>
          </a:p>
          <a:p>
            <a:pPr indent="0" lvl="0" marL="0" rtl="0" algn="l">
              <a:spcBef>
                <a:spcPts val="0"/>
              </a:spcBef>
              <a:spcAft>
                <a:spcPts val="0"/>
              </a:spcAft>
              <a:buClr>
                <a:schemeClr val="dk1"/>
              </a:buClr>
              <a:buSzPts val="1100"/>
              <a:buFont typeface="Arial"/>
              <a:buNone/>
            </a:pPr>
            <a:r>
              <a:rPr b="1" lang="en"/>
              <a:t>Test</a:t>
            </a:r>
            <a:r>
              <a:rPr lang="en"/>
              <a:t>: Repeated sterilization and assembly</a:t>
            </a:r>
            <a:endParaRPr/>
          </a:p>
        </p:txBody>
      </p:sp>
      <p:sp>
        <p:nvSpPr>
          <p:cNvPr id="770" name="Google Shape;770;p45"/>
          <p:cNvSpPr txBox="1"/>
          <p:nvPr>
            <p:ph idx="8" type="title"/>
          </p:nvPr>
        </p:nvSpPr>
        <p:spPr>
          <a:xfrm>
            <a:off x="3433950" y="3286870"/>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Temperature Maintenance</a:t>
            </a:r>
            <a:endParaRPr/>
          </a:p>
        </p:txBody>
      </p:sp>
      <p:sp>
        <p:nvSpPr>
          <p:cNvPr id="771" name="Google Shape;771;p45"/>
          <p:cNvSpPr txBox="1"/>
          <p:nvPr>
            <p:ph idx="9" type="subTitle"/>
          </p:nvPr>
        </p:nvSpPr>
        <p:spPr>
          <a:xfrm>
            <a:off x="3433950" y="3637725"/>
            <a:ext cx="23313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Metric</a:t>
            </a:r>
            <a:r>
              <a:rPr lang="en"/>
              <a:t>: Maintain 36°C±4°C</a:t>
            </a:r>
            <a:endParaRPr/>
          </a:p>
          <a:p>
            <a:pPr indent="0" lvl="0" marL="0" rtl="0" algn="l">
              <a:spcBef>
                <a:spcPts val="0"/>
              </a:spcBef>
              <a:spcAft>
                <a:spcPts val="0"/>
              </a:spcAft>
              <a:buClr>
                <a:schemeClr val="dk1"/>
              </a:buClr>
              <a:buSzPts val="1100"/>
              <a:buFont typeface="Arial"/>
              <a:buNone/>
            </a:pPr>
            <a:r>
              <a:rPr b="1" lang="en"/>
              <a:t>Test</a:t>
            </a:r>
            <a:r>
              <a:rPr lang="en"/>
              <a:t>: 5-minute saline temperature check</a:t>
            </a:r>
            <a:endParaRPr/>
          </a:p>
        </p:txBody>
      </p:sp>
      <p:sp>
        <p:nvSpPr>
          <p:cNvPr id="772" name="Google Shape;772;p45"/>
          <p:cNvSpPr txBox="1"/>
          <p:nvPr>
            <p:ph idx="13" type="title"/>
          </p:nvPr>
        </p:nvSpPr>
        <p:spPr>
          <a:xfrm>
            <a:off x="6001575" y="3286870"/>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Mechanical Robustness</a:t>
            </a:r>
            <a:endParaRPr/>
          </a:p>
        </p:txBody>
      </p:sp>
      <p:sp>
        <p:nvSpPr>
          <p:cNvPr id="773" name="Google Shape;773;p45"/>
          <p:cNvSpPr txBox="1"/>
          <p:nvPr>
            <p:ph idx="14" type="subTitle"/>
          </p:nvPr>
        </p:nvSpPr>
        <p:spPr>
          <a:xfrm>
            <a:off x="6001575" y="3637725"/>
            <a:ext cx="24291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Metric</a:t>
            </a:r>
            <a:r>
              <a:rPr lang="en"/>
              <a:t>: Withstands rough handling</a:t>
            </a:r>
            <a:endParaRPr/>
          </a:p>
          <a:p>
            <a:pPr indent="0" lvl="0" marL="0" rtl="0" algn="l">
              <a:spcBef>
                <a:spcPts val="0"/>
              </a:spcBef>
              <a:spcAft>
                <a:spcPts val="0"/>
              </a:spcAft>
              <a:buClr>
                <a:schemeClr val="dk1"/>
              </a:buClr>
              <a:buSzPts val="1100"/>
              <a:buFont typeface="Arial"/>
              <a:buNone/>
            </a:pPr>
            <a:r>
              <a:rPr b="1" lang="en"/>
              <a:t>Test</a:t>
            </a:r>
            <a:r>
              <a:rPr lang="en"/>
              <a:t>: Drop and impact resistance tests</a:t>
            </a:r>
            <a:endParaRPr/>
          </a:p>
        </p:txBody>
      </p:sp>
      <p:sp>
        <p:nvSpPr>
          <p:cNvPr id="774" name="Google Shape;774;p45"/>
          <p:cNvSpPr txBox="1"/>
          <p:nvPr>
            <p:ph idx="15"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Criteria (Must Haves)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6"/>
          <p:cNvSpPr txBox="1"/>
          <p:nvPr>
            <p:ph idx="2" type="title"/>
          </p:nvPr>
        </p:nvSpPr>
        <p:spPr>
          <a:xfrm>
            <a:off x="1886463" y="1478120"/>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Cost</a:t>
            </a:r>
            <a:endParaRPr/>
          </a:p>
        </p:txBody>
      </p:sp>
      <p:sp>
        <p:nvSpPr>
          <p:cNvPr id="780" name="Google Shape;780;p46"/>
          <p:cNvSpPr txBox="1"/>
          <p:nvPr>
            <p:ph idx="3" type="subTitle"/>
          </p:nvPr>
        </p:nvSpPr>
        <p:spPr>
          <a:xfrm>
            <a:off x="1886463" y="1828920"/>
            <a:ext cx="22761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Metric</a:t>
            </a:r>
            <a:r>
              <a:rPr lang="en"/>
              <a:t>: &lt;$100 for sets, &lt;$300 for warmer</a:t>
            </a:r>
            <a:endParaRPr sz="1500"/>
          </a:p>
          <a:p>
            <a:pPr indent="0" lvl="0" marL="0" rtl="0" algn="l">
              <a:spcBef>
                <a:spcPts val="0"/>
              </a:spcBef>
              <a:spcAft>
                <a:spcPts val="0"/>
              </a:spcAft>
              <a:buClr>
                <a:schemeClr val="dk1"/>
              </a:buClr>
              <a:buSzPts val="1100"/>
              <a:buFont typeface="Arial"/>
              <a:buNone/>
            </a:pPr>
            <a:r>
              <a:rPr b="1" lang="en"/>
              <a:t>Test: </a:t>
            </a:r>
            <a:r>
              <a:rPr lang="en"/>
              <a:t>Material and labor cost analysis</a:t>
            </a:r>
            <a:endParaRPr/>
          </a:p>
        </p:txBody>
      </p:sp>
      <p:sp>
        <p:nvSpPr>
          <p:cNvPr id="781" name="Google Shape;781;p46"/>
          <p:cNvSpPr txBox="1"/>
          <p:nvPr>
            <p:ph idx="4" type="title"/>
          </p:nvPr>
        </p:nvSpPr>
        <p:spPr>
          <a:xfrm>
            <a:off x="4981363" y="1478120"/>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Ease of Use</a:t>
            </a:r>
            <a:endParaRPr/>
          </a:p>
        </p:txBody>
      </p:sp>
      <p:sp>
        <p:nvSpPr>
          <p:cNvPr id="782" name="Google Shape;782;p46"/>
          <p:cNvSpPr txBox="1"/>
          <p:nvPr>
            <p:ph idx="5" type="subTitle"/>
          </p:nvPr>
        </p:nvSpPr>
        <p:spPr>
          <a:xfrm>
            <a:off x="4981375" y="1828927"/>
            <a:ext cx="2276100" cy="8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Metric</a:t>
            </a:r>
            <a:r>
              <a:rPr lang="en"/>
              <a:t>: &lt;2 kg, setup in 10 mins</a:t>
            </a:r>
            <a:endParaRPr/>
          </a:p>
          <a:p>
            <a:pPr indent="0" lvl="0" marL="0" rtl="0" algn="l">
              <a:spcBef>
                <a:spcPts val="0"/>
              </a:spcBef>
              <a:spcAft>
                <a:spcPts val="0"/>
              </a:spcAft>
              <a:buClr>
                <a:schemeClr val="dk1"/>
              </a:buClr>
              <a:buSzPts val="1100"/>
              <a:buFont typeface="Arial"/>
              <a:buNone/>
            </a:pPr>
            <a:r>
              <a:rPr b="1" lang="en"/>
              <a:t>Test: </a:t>
            </a:r>
            <a:r>
              <a:rPr lang="en"/>
              <a:t>Usability tests</a:t>
            </a:r>
            <a:endParaRPr/>
          </a:p>
        </p:txBody>
      </p:sp>
      <p:sp>
        <p:nvSpPr>
          <p:cNvPr id="783" name="Google Shape;783;p46"/>
          <p:cNvSpPr txBox="1"/>
          <p:nvPr>
            <p:ph idx="8" type="title"/>
          </p:nvPr>
        </p:nvSpPr>
        <p:spPr>
          <a:xfrm>
            <a:off x="1886463" y="3014720"/>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Energy Efficiency</a:t>
            </a:r>
            <a:endParaRPr/>
          </a:p>
        </p:txBody>
      </p:sp>
      <p:sp>
        <p:nvSpPr>
          <p:cNvPr id="784" name="Google Shape;784;p46"/>
          <p:cNvSpPr txBox="1"/>
          <p:nvPr>
            <p:ph idx="9" type="subTitle"/>
          </p:nvPr>
        </p:nvSpPr>
        <p:spPr>
          <a:xfrm>
            <a:off x="1886475" y="3365578"/>
            <a:ext cx="2276100" cy="10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Metric</a:t>
            </a:r>
            <a:r>
              <a:rPr lang="en"/>
              <a:t>: &lt;50W power consumption</a:t>
            </a:r>
            <a:endParaRPr/>
          </a:p>
          <a:p>
            <a:pPr indent="0" lvl="0" marL="0" rtl="0" algn="l">
              <a:spcBef>
                <a:spcPts val="0"/>
              </a:spcBef>
              <a:spcAft>
                <a:spcPts val="0"/>
              </a:spcAft>
              <a:buClr>
                <a:schemeClr val="dk1"/>
              </a:buClr>
              <a:buSzPts val="1100"/>
              <a:buFont typeface="Arial"/>
              <a:buNone/>
            </a:pPr>
            <a:r>
              <a:rPr b="1" lang="en"/>
              <a:t>Test: </a:t>
            </a:r>
            <a:r>
              <a:rPr lang="en"/>
              <a:t>Power meter during use</a:t>
            </a:r>
            <a:endParaRPr/>
          </a:p>
        </p:txBody>
      </p:sp>
      <p:sp>
        <p:nvSpPr>
          <p:cNvPr id="785" name="Google Shape;785;p46"/>
          <p:cNvSpPr txBox="1"/>
          <p:nvPr>
            <p:ph idx="13" type="title"/>
          </p:nvPr>
        </p:nvSpPr>
        <p:spPr>
          <a:xfrm>
            <a:off x="4981363" y="3014720"/>
            <a:ext cx="2276100" cy="4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Compact Design</a:t>
            </a:r>
            <a:endParaRPr/>
          </a:p>
        </p:txBody>
      </p:sp>
      <p:sp>
        <p:nvSpPr>
          <p:cNvPr id="786" name="Google Shape;786;p46"/>
          <p:cNvSpPr txBox="1"/>
          <p:nvPr>
            <p:ph idx="14" type="subTitle"/>
          </p:nvPr>
        </p:nvSpPr>
        <p:spPr>
          <a:xfrm>
            <a:off x="4981363" y="3365570"/>
            <a:ext cx="22761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Metric</a:t>
            </a:r>
            <a:r>
              <a:rPr lang="en"/>
              <a:t>: Comparable to blood bags</a:t>
            </a:r>
            <a:endParaRPr/>
          </a:p>
          <a:p>
            <a:pPr indent="0" lvl="0" marL="0" rtl="0" algn="l">
              <a:spcBef>
                <a:spcPts val="0"/>
              </a:spcBef>
              <a:spcAft>
                <a:spcPts val="0"/>
              </a:spcAft>
              <a:buClr>
                <a:schemeClr val="dk1"/>
              </a:buClr>
              <a:buSzPts val="1100"/>
              <a:buFont typeface="Arial"/>
              <a:buNone/>
            </a:pPr>
            <a:r>
              <a:rPr b="1" lang="en"/>
              <a:t>Test</a:t>
            </a:r>
            <a:r>
              <a:rPr lang="en"/>
              <a:t>: Dimension fit in clinical storage</a:t>
            </a:r>
            <a:endParaRPr/>
          </a:p>
        </p:txBody>
      </p:sp>
      <p:sp>
        <p:nvSpPr>
          <p:cNvPr id="787" name="Google Shape;787;p46"/>
          <p:cNvSpPr txBox="1"/>
          <p:nvPr>
            <p:ph idx="15"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Criteria (Nice to Haves)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pSp>
        <p:nvGrpSpPr>
          <p:cNvPr id="792" name="Google Shape;792;p47"/>
          <p:cNvGrpSpPr/>
          <p:nvPr/>
        </p:nvGrpSpPr>
        <p:grpSpPr>
          <a:xfrm>
            <a:off x="1998675" y="-26538"/>
            <a:ext cx="1209457" cy="1846488"/>
            <a:chOff x="3499600" y="8562"/>
            <a:chExt cx="1209457" cy="1846488"/>
          </a:xfrm>
        </p:grpSpPr>
        <p:sp>
          <p:nvSpPr>
            <p:cNvPr id="793" name="Google Shape;793;p47"/>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7"/>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 name="Google Shape;797;p47"/>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798" name="Google Shape;798;p47"/>
          <p:cNvSpPr txBox="1"/>
          <p:nvPr>
            <p:ph type="title"/>
          </p:nvPr>
        </p:nvSpPr>
        <p:spPr>
          <a:xfrm>
            <a:off x="1940675" y="2571750"/>
            <a:ext cx="5262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Gantt Chart</a:t>
            </a:r>
            <a:endParaRPr/>
          </a:p>
        </p:txBody>
      </p:sp>
      <p:grpSp>
        <p:nvGrpSpPr>
          <p:cNvPr id="799" name="Google Shape;799;p47"/>
          <p:cNvGrpSpPr/>
          <p:nvPr/>
        </p:nvGrpSpPr>
        <p:grpSpPr>
          <a:xfrm>
            <a:off x="3004784" y="1536133"/>
            <a:ext cx="2446928" cy="731567"/>
            <a:chOff x="5675362" y="3258495"/>
            <a:chExt cx="1333476" cy="398652"/>
          </a:xfrm>
        </p:grpSpPr>
        <p:sp>
          <p:nvSpPr>
            <p:cNvPr id="800" name="Google Shape;800;p47"/>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7"/>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7"/>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7"/>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47"/>
          <p:cNvGrpSpPr/>
          <p:nvPr/>
        </p:nvGrpSpPr>
        <p:grpSpPr>
          <a:xfrm>
            <a:off x="8562259" y="799220"/>
            <a:ext cx="194921" cy="194959"/>
            <a:chOff x="7932213" y="1463813"/>
            <a:chExt cx="127125" cy="127150"/>
          </a:xfrm>
        </p:grpSpPr>
        <p:sp>
          <p:nvSpPr>
            <p:cNvPr id="805" name="Google Shape;805;p47"/>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47"/>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47"/>
          <p:cNvGrpSpPr/>
          <p:nvPr/>
        </p:nvGrpSpPr>
        <p:grpSpPr>
          <a:xfrm>
            <a:off x="3078889" y="1421807"/>
            <a:ext cx="2446928" cy="731567"/>
            <a:chOff x="5675362" y="3258495"/>
            <a:chExt cx="1333476" cy="398652"/>
          </a:xfrm>
        </p:grpSpPr>
        <p:sp>
          <p:nvSpPr>
            <p:cNvPr id="809" name="Google Shape;809;p47"/>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7"/>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p47"/>
          <p:cNvSpPr/>
          <p:nvPr/>
        </p:nvSpPr>
        <p:spPr>
          <a:xfrm>
            <a:off x="5634710" y="1536133"/>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48"/>
          <p:cNvPicPr preferRelativeResize="0"/>
          <p:nvPr/>
        </p:nvPicPr>
        <p:blipFill>
          <a:blip r:embed="rId3">
            <a:alphaModFix/>
          </a:blip>
          <a:stretch>
            <a:fillRect/>
          </a:stretch>
        </p:blipFill>
        <p:spPr>
          <a:xfrm>
            <a:off x="0" y="0"/>
            <a:ext cx="9144001" cy="4760222"/>
          </a:xfrm>
          <a:prstGeom prst="rect">
            <a:avLst/>
          </a:prstGeom>
          <a:noFill/>
          <a:ln>
            <a:noFill/>
          </a:ln>
        </p:spPr>
      </p:pic>
      <p:sp>
        <p:nvSpPr>
          <p:cNvPr id="820" name="Google Shape;820;p48"/>
          <p:cNvSpPr txBox="1"/>
          <p:nvPr/>
        </p:nvSpPr>
        <p:spPr>
          <a:xfrm>
            <a:off x="4267500" y="4743300"/>
            <a:ext cx="6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F2F2F2"/>
                </a:solidFill>
                <a:hlinkClick r:id="rId4">
                  <a:extLst>
                    <a:ext uri="{A12FA001-AC4F-418D-AE19-62706E023703}">
                      <ahyp:hlinkClr val="tx"/>
                    </a:ext>
                  </a:extLst>
                </a:hlinkClick>
              </a:rPr>
              <a:t>Link</a:t>
            </a:r>
            <a:r>
              <a:rPr b="1" lang="en">
                <a:solidFill>
                  <a:srgbClr val="F2F2F2"/>
                </a:solidFill>
              </a:rPr>
              <a:t> </a:t>
            </a:r>
            <a:endParaRPr b="1">
              <a:solidFill>
                <a:srgbClr val="F2F2F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9"/>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u="none"/>
          </a:p>
        </p:txBody>
      </p:sp>
      <p:sp>
        <p:nvSpPr>
          <p:cNvPr id="826" name="Google Shape;826;p49"/>
          <p:cNvSpPr txBox="1"/>
          <p:nvPr>
            <p:ph idx="4294967295" type="title"/>
          </p:nvPr>
        </p:nvSpPr>
        <p:spPr>
          <a:xfrm>
            <a:off x="713225" y="3061650"/>
            <a:ext cx="1730100" cy="48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Continued Research</a:t>
            </a:r>
            <a:endParaRPr sz="2000"/>
          </a:p>
        </p:txBody>
      </p:sp>
      <p:sp>
        <p:nvSpPr>
          <p:cNvPr id="827" name="Google Shape;827;p49"/>
          <p:cNvSpPr txBox="1"/>
          <p:nvPr>
            <p:ph idx="4294967295" type="title"/>
          </p:nvPr>
        </p:nvSpPr>
        <p:spPr>
          <a:xfrm>
            <a:off x="2687275" y="3061650"/>
            <a:ext cx="1730100" cy="48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rPr>
              <a:t>Brainstorming</a:t>
            </a:r>
            <a:endParaRPr sz="2000"/>
          </a:p>
        </p:txBody>
      </p:sp>
      <p:sp>
        <p:nvSpPr>
          <p:cNvPr id="828" name="Google Shape;828;p49"/>
          <p:cNvSpPr txBox="1"/>
          <p:nvPr>
            <p:ph idx="4294967295" type="title"/>
          </p:nvPr>
        </p:nvSpPr>
        <p:spPr>
          <a:xfrm>
            <a:off x="4726600" y="3061654"/>
            <a:ext cx="1664700" cy="48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Trade Study</a:t>
            </a:r>
            <a:endParaRPr sz="2000"/>
          </a:p>
        </p:txBody>
      </p:sp>
      <p:sp>
        <p:nvSpPr>
          <p:cNvPr id="829" name="Google Shape;829;p49"/>
          <p:cNvSpPr txBox="1"/>
          <p:nvPr>
            <p:ph idx="4294967295" type="title"/>
          </p:nvPr>
        </p:nvSpPr>
        <p:spPr>
          <a:xfrm>
            <a:off x="6700525" y="3061654"/>
            <a:ext cx="1664700" cy="48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Initial</a:t>
            </a:r>
            <a:r>
              <a:rPr lang="en" sz="2000"/>
              <a:t> Solution</a:t>
            </a:r>
            <a:endParaRPr sz="2000"/>
          </a:p>
        </p:txBody>
      </p:sp>
      <p:grpSp>
        <p:nvGrpSpPr>
          <p:cNvPr id="830" name="Google Shape;830;p49"/>
          <p:cNvGrpSpPr/>
          <p:nvPr/>
        </p:nvGrpSpPr>
        <p:grpSpPr>
          <a:xfrm>
            <a:off x="1433854" y="2054305"/>
            <a:ext cx="6285474" cy="623142"/>
            <a:chOff x="1452904" y="2293527"/>
            <a:chExt cx="6285474" cy="623142"/>
          </a:xfrm>
        </p:grpSpPr>
        <p:cxnSp>
          <p:nvCxnSpPr>
            <p:cNvPr id="831" name="Google Shape;831;p49"/>
            <p:cNvCxnSpPr/>
            <p:nvPr/>
          </p:nvCxnSpPr>
          <p:spPr>
            <a:xfrm>
              <a:off x="1603900" y="2625692"/>
              <a:ext cx="5907600" cy="0"/>
            </a:xfrm>
            <a:prstGeom prst="straightConnector1">
              <a:avLst/>
            </a:prstGeom>
            <a:noFill/>
            <a:ln cap="flat" cmpd="sng" w="28575">
              <a:solidFill>
                <a:srgbClr val="000000"/>
              </a:solidFill>
              <a:prstDash val="solid"/>
              <a:round/>
              <a:headEnd len="med" w="med" type="none"/>
              <a:tailEnd len="med" w="med" type="none"/>
            </a:ln>
          </p:spPr>
        </p:cxnSp>
        <p:grpSp>
          <p:nvGrpSpPr>
            <p:cNvPr id="832" name="Google Shape;832;p49"/>
            <p:cNvGrpSpPr/>
            <p:nvPr/>
          </p:nvGrpSpPr>
          <p:grpSpPr>
            <a:xfrm>
              <a:off x="3427129" y="2293527"/>
              <a:ext cx="362836" cy="623142"/>
              <a:chOff x="8142523" y="840353"/>
              <a:chExt cx="264980" cy="455048"/>
            </a:xfrm>
          </p:grpSpPr>
          <p:sp>
            <p:nvSpPr>
              <p:cNvPr id="833" name="Google Shape;833;p49"/>
              <p:cNvSpPr/>
              <p:nvPr/>
            </p:nvSpPr>
            <p:spPr>
              <a:xfrm>
                <a:off x="8142523" y="917791"/>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49"/>
            <p:cNvGrpSpPr/>
            <p:nvPr/>
          </p:nvGrpSpPr>
          <p:grpSpPr>
            <a:xfrm>
              <a:off x="5401342" y="2293527"/>
              <a:ext cx="362836" cy="623142"/>
              <a:chOff x="8142523" y="840353"/>
              <a:chExt cx="264980" cy="455048"/>
            </a:xfrm>
          </p:grpSpPr>
          <p:sp>
            <p:nvSpPr>
              <p:cNvPr id="836" name="Google Shape;836;p49"/>
              <p:cNvSpPr/>
              <p:nvPr/>
            </p:nvSpPr>
            <p:spPr>
              <a:xfrm>
                <a:off x="8142523" y="917791"/>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49"/>
            <p:cNvGrpSpPr/>
            <p:nvPr/>
          </p:nvGrpSpPr>
          <p:grpSpPr>
            <a:xfrm>
              <a:off x="7375542" y="2293527"/>
              <a:ext cx="362836" cy="623142"/>
              <a:chOff x="8142523" y="840353"/>
              <a:chExt cx="264980" cy="455048"/>
            </a:xfrm>
          </p:grpSpPr>
          <p:sp>
            <p:nvSpPr>
              <p:cNvPr id="839" name="Google Shape;839;p49"/>
              <p:cNvSpPr/>
              <p:nvPr/>
            </p:nvSpPr>
            <p:spPr>
              <a:xfrm>
                <a:off x="8142523" y="917791"/>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49"/>
            <p:cNvGrpSpPr/>
            <p:nvPr/>
          </p:nvGrpSpPr>
          <p:grpSpPr>
            <a:xfrm>
              <a:off x="1452904" y="2293527"/>
              <a:ext cx="362836" cy="623142"/>
              <a:chOff x="8142523" y="840353"/>
              <a:chExt cx="264980" cy="455048"/>
            </a:xfrm>
          </p:grpSpPr>
          <p:sp>
            <p:nvSpPr>
              <p:cNvPr id="842" name="Google Shape;842;p49"/>
              <p:cNvSpPr/>
              <p:nvPr/>
            </p:nvSpPr>
            <p:spPr>
              <a:xfrm>
                <a:off x="8142523" y="917791"/>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2"/>
          <p:cNvSpPr txBox="1"/>
          <p:nvPr>
            <p:ph idx="8"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none"/>
              <a:t>Table of </a:t>
            </a:r>
            <a:r>
              <a:rPr lang="en"/>
              <a:t>c</a:t>
            </a:r>
            <a:r>
              <a:rPr lang="en" u="none"/>
              <a:t>ontents</a:t>
            </a:r>
            <a:endParaRPr u="none"/>
          </a:p>
        </p:txBody>
      </p:sp>
      <p:grpSp>
        <p:nvGrpSpPr>
          <p:cNvPr id="504" name="Google Shape;504;p32"/>
          <p:cNvGrpSpPr/>
          <p:nvPr/>
        </p:nvGrpSpPr>
        <p:grpSpPr>
          <a:xfrm>
            <a:off x="1902866" y="3383515"/>
            <a:ext cx="810460" cy="333712"/>
            <a:chOff x="5863712" y="1742147"/>
            <a:chExt cx="968176" cy="398652"/>
          </a:xfrm>
        </p:grpSpPr>
        <p:sp>
          <p:nvSpPr>
            <p:cNvPr id="505" name="Google Shape;505;p32"/>
            <p:cNvSpPr/>
            <p:nvPr/>
          </p:nvSpPr>
          <p:spPr>
            <a:xfrm>
              <a:off x="58637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62290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65943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32"/>
          <p:cNvSpPr txBox="1"/>
          <p:nvPr>
            <p:ph type="title"/>
          </p:nvPr>
        </p:nvSpPr>
        <p:spPr>
          <a:xfrm>
            <a:off x="1531333" y="2452608"/>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Motivation/</a:t>
            </a:r>
            <a:endParaRPr/>
          </a:p>
          <a:p>
            <a:pPr indent="0" lvl="0" marL="0" rtl="0" algn="ctr">
              <a:spcBef>
                <a:spcPts val="0"/>
              </a:spcBef>
              <a:spcAft>
                <a:spcPts val="0"/>
              </a:spcAft>
              <a:buNone/>
            </a:pPr>
            <a:r>
              <a:rPr lang="en"/>
              <a:t>Background</a:t>
            </a:r>
            <a:endParaRPr/>
          </a:p>
        </p:txBody>
      </p:sp>
      <p:sp>
        <p:nvSpPr>
          <p:cNvPr id="509" name="Google Shape;509;p32"/>
          <p:cNvSpPr txBox="1"/>
          <p:nvPr>
            <p:ph idx="2" type="title"/>
          </p:nvPr>
        </p:nvSpPr>
        <p:spPr>
          <a:xfrm>
            <a:off x="713232" y="3815783"/>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Needs Statement</a:t>
            </a:r>
            <a:endParaRPr/>
          </a:p>
        </p:txBody>
      </p:sp>
      <p:sp>
        <p:nvSpPr>
          <p:cNvPr id="510" name="Google Shape;510;p32"/>
          <p:cNvSpPr txBox="1"/>
          <p:nvPr>
            <p:ph idx="4" type="title"/>
          </p:nvPr>
        </p:nvSpPr>
        <p:spPr>
          <a:xfrm>
            <a:off x="4368325" y="2182044"/>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Interview</a:t>
            </a:r>
            <a:endParaRPr/>
          </a:p>
        </p:txBody>
      </p:sp>
      <p:sp>
        <p:nvSpPr>
          <p:cNvPr id="511" name="Google Shape;511;p32"/>
          <p:cNvSpPr txBox="1"/>
          <p:nvPr>
            <p:ph idx="6" type="title"/>
          </p:nvPr>
        </p:nvSpPr>
        <p:spPr>
          <a:xfrm>
            <a:off x="3081107" y="3823882"/>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 Criteria</a:t>
            </a:r>
            <a:endParaRPr/>
          </a:p>
        </p:txBody>
      </p:sp>
      <p:sp>
        <p:nvSpPr>
          <p:cNvPr id="512" name="Google Shape;512;p32"/>
          <p:cNvSpPr/>
          <p:nvPr/>
        </p:nvSpPr>
        <p:spPr>
          <a:xfrm>
            <a:off x="3048438" y="1750296"/>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2"/>
          <p:cNvGrpSpPr/>
          <p:nvPr/>
        </p:nvGrpSpPr>
        <p:grpSpPr>
          <a:xfrm>
            <a:off x="5717805" y="1750285"/>
            <a:ext cx="504668" cy="333712"/>
            <a:chOff x="2500462" y="3258495"/>
            <a:chExt cx="602876" cy="398652"/>
          </a:xfrm>
        </p:grpSpPr>
        <p:sp>
          <p:nvSpPr>
            <p:cNvPr id="514" name="Google Shape;514;p32"/>
            <p:cNvSpPr/>
            <p:nvPr/>
          </p:nvSpPr>
          <p:spPr>
            <a:xfrm>
              <a:off x="25004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28657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32"/>
          <p:cNvGrpSpPr/>
          <p:nvPr/>
        </p:nvGrpSpPr>
        <p:grpSpPr>
          <a:xfrm>
            <a:off x="4122968" y="3392122"/>
            <a:ext cx="1116253" cy="333712"/>
            <a:chOff x="5675362" y="3258495"/>
            <a:chExt cx="1333476" cy="398652"/>
          </a:xfrm>
        </p:grpSpPr>
        <p:sp>
          <p:nvSpPr>
            <p:cNvPr id="517" name="Google Shape;517;p3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32"/>
          <p:cNvSpPr/>
          <p:nvPr/>
        </p:nvSpPr>
        <p:spPr>
          <a:xfrm>
            <a:off x="3091792" y="1691426"/>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2"/>
          <p:cNvGrpSpPr/>
          <p:nvPr/>
        </p:nvGrpSpPr>
        <p:grpSpPr>
          <a:xfrm>
            <a:off x="5761159" y="1691415"/>
            <a:ext cx="504668" cy="333712"/>
            <a:chOff x="2500462" y="3258495"/>
            <a:chExt cx="602876" cy="398652"/>
          </a:xfrm>
        </p:grpSpPr>
        <p:sp>
          <p:nvSpPr>
            <p:cNvPr id="523" name="Google Shape;523;p32"/>
            <p:cNvSpPr/>
            <p:nvPr/>
          </p:nvSpPr>
          <p:spPr>
            <a:xfrm>
              <a:off x="25004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28657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32"/>
          <p:cNvGrpSpPr/>
          <p:nvPr/>
        </p:nvGrpSpPr>
        <p:grpSpPr>
          <a:xfrm>
            <a:off x="4166322" y="3333252"/>
            <a:ext cx="1116253" cy="333712"/>
            <a:chOff x="5675362" y="3258495"/>
            <a:chExt cx="1333476" cy="398652"/>
          </a:xfrm>
        </p:grpSpPr>
        <p:sp>
          <p:nvSpPr>
            <p:cNvPr id="526" name="Google Shape;526;p3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2"/>
          <p:cNvGrpSpPr/>
          <p:nvPr/>
        </p:nvGrpSpPr>
        <p:grpSpPr>
          <a:xfrm>
            <a:off x="1946220" y="3324644"/>
            <a:ext cx="810460" cy="333712"/>
            <a:chOff x="5863712" y="1742147"/>
            <a:chExt cx="968176" cy="398652"/>
          </a:xfrm>
        </p:grpSpPr>
        <p:sp>
          <p:nvSpPr>
            <p:cNvPr id="531" name="Google Shape;531;p32"/>
            <p:cNvSpPr/>
            <p:nvPr/>
          </p:nvSpPr>
          <p:spPr>
            <a:xfrm>
              <a:off x="58637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62290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65943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32"/>
          <p:cNvSpPr txBox="1"/>
          <p:nvPr>
            <p:ph idx="6" type="title"/>
          </p:nvPr>
        </p:nvSpPr>
        <p:spPr>
          <a:xfrm>
            <a:off x="5594907" y="3823882"/>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Gantt Chart</a:t>
            </a:r>
            <a:endParaRPr/>
          </a:p>
        </p:txBody>
      </p:sp>
      <p:grpSp>
        <p:nvGrpSpPr>
          <p:cNvPr id="535" name="Google Shape;535;p32"/>
          <p:cNvGrpSpPr/>
          <p:nvPr/>
        </p:nvGrpSpPr>
        <p:grpSpPr>
          <a:xfrm>
            <a:off x="6485168" y="3392122"/>
            <a:ext cx="1116253" cy="333712"/>
            <a:chOff x="5675362" y="3258495"/>
            <a:chExt cx="1333476" cy="398652"/>
          </a:xfrm>
        </p:grpSpPr>
        <p:sp>
          <p:nvSpPr>
            <p:cNvPr id="536" name="Google Shape;536;p3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32"/>
          <p:cNvGrpSpPr/>
          <p:nvPr/>
        </p:nvGrpSpPr>
        <p:grpSpPr>
          <a:xfrm>
            <a:off x="6528522" y="3333252"/>
            <a:ext cx="1116253" cy="333712"/>
            <a:chOff x="5675362" y="3258495"/>
            <a:chExt cx="1333476" cy="398652"/>
          </a:xfrm>
        </p:grpSpPr>
        <p:sp>
          <p:nvSpPr>
            <p:cNvPr id="541" name="Google Shape;541;p3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32"/>
          <p:cNvSpPr/>
          <p:nvPr/>
        </p:nvSpPr>
        <p:spPr>
          <a:xfrm>
            <a:off x="7740025" y="3412946"/>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7783379" y="3354076"/>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0"/>
          <p:cNvSpPr txBox="1"/>
          <p:nvPr>
            <p:ph type="ctrTitle"/>
          </p:nvPr>
        </p:nvSpPr>
        <p:spPr>
          <a:xfrm>
            <a:off x="2521900" y="1195625"/>
            <a:ext cx="4103100" cy="233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Blood Giving Sets</a:t>
            </a:r>
            <a:endParaRPr/>
          </a:p>
        </p:txBody>
      </p:sp>
      <p:sp>
        <p:nvSpPr>
          <p:cNvPr id="849" name="Google Shape;849;p50"/>
          <p:cNvSpPr txBox="1"/>
          <p:nvPr>
            <p:ph idx="1" type="subTitle"/>
          </p:nvPr>
        </p:nvSpPr>
        <p:spPr>
          <a:xfrm>
            <a:off x="3398400" y="3484345"/>
            <a:ext cx="23502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Pothawira Surgical Center in Salima, Malawi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1"/>
          <p:cNvSpPr txBox="1"/>
          <p:nvPr>
            <p:ph idx="1" type="body"/>
          </p:nvPr>
        </p:nvSpPr>
        <p:spPr>
          <a:xfrm>
            <a:off x="708250" y="1291150"/>
            <a:ext cx="7975500" cy="2997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rgbClr val="444746"/>
                </a:solidFill>
              </a:rPr>
              <a:t>G. A. Abiiro, G. B. Mbera, and M. De Allegri, "Gaps in universal health coverage in Malawi: A qualitative study in rural communities," </a:t>
            </a:r>
            <a:r>
              <a:rPr i="1" lang="en" sz="1100">
                <a:solidFill>
                  <a:srgbClr val="444746"/>
                </a:solidFill>
              </a:rPr>
              <a:t>BMC Health Serv. Res.</a:t>
            </a:r>
            <a:r>
              <a:rPr lang="en" sz="1100">
                <a:solidFill>
                  <a:srgbClr val="444746"/>
                </a:solidFill>
              </a:rPr>
              <a:t>, vol. 14, p. 234, 2014. [Online]. Available:</a:t>
            </a:r>
            <a:r>
              <a:rPr lang="en" sz="1100">
                <a:solidFill>
                  <a:srgbClr val="444746"/>
                </a:solidFill>
                <a:uFill>
                  <a:noFill/>
                </a:uFill>
                <a:hlinkClick r:id="rId3">
                  <a:extLst>
                    <a:ext uri="{A12FA001-AC4F-418D-AE19-62706E023703}">
                      <ahyp:hlinkClr val="tx"/>
                    </a:ext>
                  </a:extLst>
                </a:hlinkClick>
              </a:rPr>
              <a:t> </a:t>
            </a:r>
            <a:r>
              <a:rPr lang="en" sz="1100" u="sng">
                <a:solidFill>
                  <a:srgbClr val="1155CC"/>
                </a:solidFill>
                <a:hlinkClick r:id="rId4">
                  <a:extLst>
                    <a:ext uri="{A12FA001-AC4F-418D-AE19-62706E023703}">
                      <ahyp:hlinkClr val="tx"/>
                    </a:ext>
                  </a:extLst>
                </a:hlinkClick>
              </a:rPr>
              <a:t>https://doi.org/10.1186/1472-6963-14-234</a:t>
            </a:r>
            <a:endParaRPr sz="1100" u="sng">
              <a:solidFill>
                <a:srgbClr val="1155CC"/>
              </a:solidFill>
            </a:endParaRPr>
          </a:p>
          <a:p>
            <a:pPr indent="0" lvl="0" marL="0" rtl="0" algn="l">
              <a:spcBef>
                <a:spcPts val="1200"/>
              </a:spcBef>
              <a:spcAft>
                <a:spcPts val="0"/>
              </a:spcAft>
              <a:buNone/>
            </a:pPr>
            <a:r>
              <a:rPr lang="en" sz="1100">
                <a:solidFill>
                  <a:srgbClr val="444746"/>
                </a:solidFill>
              </a:rPr>
              <a:t>Malawi Project, "Inside the Salima District Hospital—A Tier Two Facility," </a:t>
            </a:r>
            <a:r>
              <a:rPr i="1" lang="en" sz="1100">
                <a:solidFill>
                  <a:srgbClr val="444746"/>
                </a:solidFill>
              </a:rPr>
              <a:t>Malawi Project</a:t>
            </a:r>
            <a:r>
              <a:rPr lang="en" sz="1100">
                <a:solidFill>
                  <a:srgbClr val="444746"/>
                </a:solidFill>
              </a:rPr>
              <a:t>, Aug. 24, 2007. [Online]. Available:</a:t>
            </a:r>
            <a:r>
              <a:rPr lang="en" sz="1100">
                <a:solidFill>
                  <a:srgbClr val="444746"/>
                </a:solidFill>
                <a:uFill>
                  <a:noFill/>
                </a:uFill>
                <a:hlinkClick r:id="rId5">
                  <a:extLst>
                    <a:ext uri="{A12FA001-AC4F-418D-AE19-62706E023703}">
                      <ahyp:hlinkClr val="tx"/>
                    </a:ext>
                  </a:extLst>
                </a:hlinkClick>
              </a:rPr>
              <a:t> </a:t>
            </a:r>
            <a:r>
              <a:rPr lang="en" sz="1100" u="sng">
                <a:solidFill>
                  <a:srgbClr val="1155CC"/>
                </a:solidFill>
                <a:hlinkClick r:id="rId6">
                  <a:extLst>
                    <a:ext uri="{A12FA001-AC4F-418D-AE19-62706E023703}">
                      <ahyp:hlinkClr val="tx"/>
                    </a:ext>
                  </a:extLst>
                </a:hlinkClick>
              </a:rPr>
              <a:t>https://www.malawiproject.org/inside-the-salima-district-hospital-a-tier-two-facility/</a:t>
            </a:r>
            <a:endParaRPr sz="1100"/>
          </a:p>
          <a:p>
            <a:pPr indent="0" lvl="0" marL="0" rtl="0" algn="l">
              <a:spcBef>
                <a:spcPts val="1200"/>
              </a:spcBef>
              <a:spcAft>
                <a:spcPts val="0"/>
              </a:spcAft>
              <a:buNone/>
            </a:pPr>
            <a:r>
              <a:t/>
            </a:r>
            <a:endParaRPr sz="1100"/>
          </a:p>
          <a:p>
            <a:pPr indent="0" lvl="0" marL="0" rtl="0" algn="l">
              <a:spcBef>
                <a:spcPts val="1200"/>
              </a:spcBef>
              <a:spcAft>
                <a:spcPts val="1200"/>
              </a:spcAft>
              <a:buClr>
                <a:schemeClr val="dk1"/>
              </a:buClr>
              <a:buSzPts val="1100"/>
              <a:buFont typeface="Arial"/>
              <a:buNone/>
            </a:pPr>
            <a:r>
              <a:t/>
            </a:r>
            <a:endParaRPr sz="1100"/>
          </a:p>
        </p:txBody>
      </p:sp>
      <p:sp>
        <p:nvSpPr>
          <p:cNvPr id="855" name="Google Shape;855;p51"/>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33"/>
          <p:cNvGrpSpPr/>
          <p:nvPr/>
        </p:nvGrpSpPr>
        <p:grpSpPr>
          <a:xfrm>
            <a:off x="1998675" y="-26538"/>
            <a:ext cx="1209457" cy="1846488"/>
            <a:chOff x="3499600" y="8562"/>
            <a:chExt cx="1209457" cy="1846488"/>
          </a:xfrm>
        </p:grpSpPr>
        <p:sp>
          <p:nvSpPr>
            <p:cNvPr id="552" name="Google Shape;552;p33"/>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 name="Google Shape;556;p33"/>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557" name="Google Shape;557;p33"/>
          <p:cNvSpPr txBox="1"/>
          <p:nvPr>
            <p:ph type="title"/>
          </p:nvPr>
        </p:nvSpPr>
        <p:spPr>
          <a:xfrm>
            <a:off x="1940700" y="2700050"/>
            <a:ext cx="5262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a:t>
            </a:r>
            <a:endParaRPr/>
          </a:p>
          <a:p>
            <a:pPr indent="0" lvl="0" marL="0" rtl="0" algn="ctr">
              <a:spcBef>
                <a:spcPts val="0"/>
              </a:spcBef>
              <a:spcAft>
                <a:spcPts val="0"/>
              </a:spcAft>
              <a:buNone/>
            </a:pPr>
            <a:r>
              <a:rPr lang="en"/>
              <a:t>Background</a:t>
            </a:r>
            <a:endParaRPr/>
          </a:p>
        </p:txBody>
      </p:sp>
      <p:grpSp>
        <p:nvGrpSpPr>
          <p:cNvPr id="558" name="Google Shape;558;p33"/>
          <p:cNvGrpSpPr/>
          <p:nvPr/>
        </p:nvGrpSpPr>
        <p:grpSpPr>
          <a:xfrm>
            <a:off x="3004784" y="1536133"/>
            <a:ext cx="2446928" cy="731567"/>
            <a:chOff x="5675362" y="3258495"/>
            <a:chExt cx="1333476" cy="398652"/>
          </a:xfrm>
        </p:grpSpPr>
        <p:sp>
          <p:nvSpPr>
            <p:cNvPr id="559" name="Google Shape;559;p33"/>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33"/>
          <p:cNvGrpSpPr/>
          <p:nvPr/>
        </p:nvGrpSpPr>
        <p:grpSpPr>
          <a:xfrm>
            <a:off x="8562259" y="799220"/>
            <a:ext cx="194921" cy="194959"/>
            <a:chOff x="7932213" y="1463813"/>
            <a:chExt cx="127125" cy="127150"/>
          </a:xfrm>
        </p:grpSpPr>
        <p:sp>
          <p:nvSpPr>
            <p:cNvPr id="564" name="Google Shape;564;p33"/>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3"/>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3"/>
          <p:cNvGrpSpPr/>
          <p:nvPr/>
        </p:nvGrpSpPr>
        <p:grpSpPr>
          <a:xfrm>
            <a:off x="3078889" y="1421807"/>
            <a:ext cx="2446928" cy="731567"/>
            <a:chOff x="5675362" y="3258495"/>
            <a:chExt cx="1333476" cy="398652"/>
          </a:xfrm>
        </p:grpSpPr>
        <p:sp>
          <p:nvSpPr>
            <p:cNvPr id="568" name="Google Shape;568;p33"/>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33"/>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4"/>
          <p:cNvSpPr txBox="1"/>
          <p:nvPr>
            <p:ph idx="1" type="body"/>
          </p:nvPr>
        </p:nvSpPr>
        <p:spPr>
          <a:xfrm>
            <a:off x="712700" y="1618975"/>
            <a:ext cx="4829100" cy="20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Partner: Pothawira (Safe Haven) Christian Mission Organisation</a:t>
            </a:r>
            <a:endParaRPr/>
          </a:p>
          <a:p>
            <a:pPr indent="-342900" lvl="1" marL="914400" rtl="0" algn="l">
              <a:spcBef>
                <a:spcPts val="1000"/>
              </a:spcBef>
              <a:spcAft>
                <a:spcPts val="0"/>
              </a:spcAft>
              <a:buSzPts val="1800"/>
              <a:buChar char="○"/>
            </a:pPr>
            <a:r>
              <a:rPr lang="en"/>
              <a:t>Founded by Dr. Anne Alaniz, a Gynecologic Oncologist who was born and raised in </a:t>
            </a:r>
            <a:r>
              <a:rPr lang="en"/>
              <a:t>a neighboring village to Salima</a:t>
            </a:r>
            <a:endParaRPr/>
          </a:p>
          <a:p>
            <a:pPr indent="-342900" lvl="0" marL="457200" rtl="0" algn="l">
              <a:spcBef>
                <a:spcPts val="1000"/>
              </a:spcBef>
              <a:spcAft>
                <a:spcPts val="1000"/>
              </a:spcAft>
              <a:buSzPts val="1800"/>
              <a:buChar char="●"/>
            </a:pPr>
            <a:r>
              <a:rPr lang="en"/>
              <a:t>Hope to also collaborate with engineering students and faculty at Malawi Polytechnic Institute</a:t>
            </a:r>
            <a:endParaRPr/>
          </a:p>
        </p:txBody>
      </p:sp>
      <p:sp>
        <p:nvSpPr>
          <p:cNvPr id="578" name="Google Shape;578;p34"/>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Community</a:t>
            </a:r>
            <a:r>
              <a:rPr lang="en"/>
              <a:t> Partner</a:t>
            </a:r>
            <a:endParaRPr/>
          </a:p>
        </p:txBody>
      </p:sp>
      <p:pic>
        <p:nvPicPr>
          <p:cNvPr id="579" name="Google Shape;579;p34"/>
          <p:cNvPicPr preferRelativeResize="0"/>
          <p:nvPr/>
        </p:nvPicPr>
        <p:blipFill>
          <a:blip r:embed="rId3">
            <a:alphaModFix/>
          </a:blip>
          <a:stretch>
            <a:fillRect/>
          </a:stretch>
        </p:blipFill>
        <p:spPr>
          <a:xfrm>
            <a:off x="5863387" y="1186150"/>
            <a:ext cx="2836774" cy="634925"/>
          </a:xfrm>
          <a:prstGeom prst="rect">
            <a:avLst/>
          </a:prstGeom>
          <a:noFill/>
          <a:ln>
            <a:noFill/>
          </a:ln>
        </p:spPr>
      </p:pic>
      <p:pic>
        <p:nvPicPr>
          <p:cNvPr id="580" name="Google Shape;580;p34"/>
          <p:cNvPicPr preferRelativeResize="0"/>
          <p:nvPr/>
        </p:nvPicPr>
        <p:blipFill>
          <a:blip r:embed="rId4">
            <a:alphaModFix/>
          </a:blip>
          <a:stretch>
            <a:fillRect/>
          </a:stretch>
        </p:blipFill>
        <p:spPr>
          <a:xfrm>
            <a:off x="6234025" y="1915525"/>
            <a:ext cx="2095500" cy="2381250"/>
          </a:xfrm>
          <a:prstGeom prst="rect">
            <a:avLst/>
          </a:prstGeom>
          <a:noFill/>
          <a:ln>
            <a:noFill/>
          </a:ln>
        </p:spPr>
      </p:pic>
      <p:sp>
        <p:nvSpPr>
          <p:cNvPr id="581" name="Google Shape;581;p34"/>
          <p:cNvSpPr txBox="1"/>
          <p:nvPr/>
        </p:nvSpPr>
        <p:spPr>
          <a:xfrm>
            <a:off x="5863375" y="4296775"/>
            <a:ext cx="283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Photo Source: </a:t>
            </a:r>
            <a:r>
              <a:rPr lang="en" sz="1000" u="sng">
                <a:solidFill>
                  <a:schemeClr val="dk1"/>
                </a:solidFill>
                <a:hlinkClick r:id="rId5">
                  <a:extLst>
                    <a:ext uri="{A12FA001-AC4F-418D-AE19-62706E023703}">
                      <ahyp:hlinkClr val="tx"/>
                    </a:ext>
                  </a:extLst>
                </a:hlinkClick>
              </a:rPr>
              <a:t>https://www.pothawira.org/people</a:t>
            </a:r>
            <a:endParaRPr sz="1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5"/>
          <p:cNvSpPr txBox="1"/>
          <p:nvPr>
            <p:ph idx="1" type="body"/>
          </p:nvPr>
        </p:nvSpPr>
        <p:spPr>
          <a:xfrm>
            <a:off x="708250" y="1291150"/>
            <a:ext cx="4829100" cy="299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t>
            </a:r>
            <a:r>
              <a:rPr lang="en"/>
              <a:t>ocation: Salima, Malawi </a:t>
            </a:r>
            <a:endParaRPr/>
          </a:p>
          <a:p>
            <a:pPr indent="-342900" lvl="0" marL="457200" rtl="0" algn="l">
              <a:spcBef>
                <a:spcPts val="1000"/>
              </a:spcBef>
              <a:spcAft>
                <a:spcPts val="0"/>
              </a:spcAft>
              <a:buSzPts val="1800"/>
              <a:buChar char="●"/>
            </a:pPr>
            <a:r>
              <a:rPr lang="en"/>
              <a:t>Population of Salima: ~500k </a:t>
            </a:r>
            <a:endParaRPr/>
          </a:p>
          <a:p>
            <a:pPr indent="-342900" lvl="0" marL="457200" rtl="0" algn="l">
              <a:spcBef>
                <a:spcPts val="1000"/>
              </a:spcBef>
              <a:spcAft>
                <a:spcPts val="0"/>
              </a:spcAft>
              <a:buSzPts val="1800"/>
              <a:buChar char="●"/>
            </a:pPr>
            <a:r>
              <a:rPr lang="en"/>
              <a:t>Primary Language: Chichewa</a:t>
            </a:r>
            <a:endParaRPr/>
          </a:p>
          <a:p>
            <a:pPr indent="-342900" lvl="0" marL="457200" rtl="0" algn="l">
              <a:spcBef>
                <a:spcPts val="1000"/>
              </a:spcBef>
              <a:spcAft>
                <a:spcPts val="0"/>
              </a:spcAft>
              <a:buSzPts val="1800"/>
              <a:buChar char="●"/>
            </a:pPr>
            <a:r>
              <a:rPr lang="en"/>
              <a:t>Only hospital present is Salima District Hospital</a:t>
            </a:r>
            <a:endParaRPr/>
          </a:p>
          <a:p>
            <a:pPr indent="-342900" lvl="1" marL="914400" rtl="0" algn="l">
              <a:spcBef>
                <a:spcPts val="1000"/>
              </a:spcBef>
              <a:spcAft>
                <a:spcPts val="0"/>
              </a:spcAft>
              <a:buSzPts val="1800"/>
              <a:buChar char="○"/>
            </a:pPr>
            <a:r>
              <a:rPr lang="en"/>
              <a:t>Serves population of Salima, and nearby rural areas</a:t>
            </a:r>
            <a:endParaRPr/>
          </a:p>
          <a:p>
            <a:pPr indent="-342900" lvl="1" marL="914400" rtl="0" algn="l">
              <a:spcBef>
                <a:spcPts val="1000"/>
              </a:spcBef>
              <a:spcAft>
                <a:spcPts val="1000"/>
              </a:spcAft>
              <a:buSzPts val="1800"/>
              <a:buChar char="○"/>
            </a:pPr>
            <a:r>
              <a:rPr lang="en"/>
              <a:t>F</a:t>
            </a:r>
            <a:r>
              <a:rPr lang="en"/>
              <a:t>aces significant accessibility and infrastructure challenges</a:t>
            </a:r>
            <a:endParaRPr/>
          </a:p>
        </p:txBody>
      </p:sp>
      <p:sp>
        <p:nvSpPr>
          <p:cNvPr id="587" name="Google Shape;587;p35"/>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Community Location &amp; Context</a:t>
            </a:r>
            <a:endParaRPr/>
          </a:p>
        </p:txBody>
      </p:sp>
      <p:pic>
        <p:nvPicPr>
          <p:cNvPr id="588" name="Google Shape;588;p35"/>
          <p:cNvPicPr preferRelativeResize="0"/>
          <p:nvPr/>
        </p:nvPicPr>
        <p:blipFill rotWithShape="1">
          <a:blip r:embed="rId3">
            <a:alphaModFix/>
          </a:blip>
          <a:srcRect b="0" l="0" r="14170" t="0"/>
          <a:stretch/>
        </p:blipFill>
        <p:spPr>
          <a:xfrm>
            <a:off x="6031799" y="1291150"/>
            <a:ext cx="2134174" cy="2997899"/>
          </a:xfrm>
          <a:prstGeom prst="rect">
            <a:avLst/>
          </a:prstGeom>
          <a:noFill/>
          <a:ln>
            <a:noFill/>
          </a:ln>
        </p:spPr>
      </p:pic>
      <p:sp>
        <p:nvSpPr>
          <p:cNvPr id="589" name="Google Shape;589;p35"/>
          <p:cNvSpPr txBox="1"/>
          <p:nvPr/>
        </p:nvSpPr>
        <p:spPr>
          <a:xfrm>
            <a:off x="5610139" y="4289050"/>
            <a:ext cx="297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Entrance to Salima District Hospital, taken by Hannah Kragt</a:t>
            </a:r>
            <a:endParaRPr sz="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6"/>
          <p:cNvSpPr txBox="1"/>
          <p:nvPr>
            <p:ph idx="1" type="body"/>
          </p:nvPr>
        </p:nvSpPr>
        <p:spPr>
          <a:xfrm>
            <a:off x="712700" y="1186150"/>
            <a:ext cx="5288100" cy="2997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Limited transportation and infrastructure</a:t>
            </a:r>
            <a:endParaRPr/>
          </a:p>
          <a:p>
            <a:pPr indent="-342900" lvl="0" marL="457200" rtl="0" algn="l">
              <a:lnSpc>
                <a:spcPct val="115000"/>
              </a:lnSpc>
              <a:spcBef>
                <a:spcPts val="0"/>
              </a:spcBef>
              <a:spcAft>
                <a:spcPts val="0"/>
              </a:spcAft>
              <a:buSzPts val="1800"/>
              <a:buChar char="●"/>
            </a:pPr>
            <a:r>
              <a:rPr lang="en"/>
              <a:t>Salima District Hospital</a:t>
            </a:r>
            <a:endParaRPr/>
          </a:p>
          <a:p>
            <a:pPr indent="-342900" lvl="1" marL="914400" rtl="0" algn="l">
              <a:lnSpc>
                <a:spcPct val="115000"/>
              </a:lnSpc>
              <a:spcBef>
                <a:spcPts val="0"/>
              </a:spcBef>
              <a:spcAft>
                <a:spcPts val="0"/>
              </a:spcAft>
              <a:buSzPts val="1800"/>
              <a:buChar char="○"/>
            </a:pPr>
            <a:r>
              <a:rPr lang="en"/>
              <a:t>Accessibility is poor</a:t>
            </a:r>
            <a:endParaRPr/>
          </a:p>
          <a:p>
            <a:pPr indent="-342900" lvl="1" marL="914400" rtl="0" algn="l">
              <a:lnSpc>
                <a:spcPct val="115000"/>
              </a:lnSpc>
              <a:spcBef>
                <a:spcPts val="0"/>
              </a:spcBef>
              <a:spcAft>
                <a:spcPts val="0"/>
              </a:spcAft>
              <a:buSzPts val="1800"/>
              <a:buChar char="○"/>
            </a:pPr>
            <a:r>
              <a:rPr lang="en"/>
              <a:t>Deficiency of medical supplies</a:t>
            </a:r>
            <a:endParaRPr/>
          </a:p>
          <a:p>
            <a:pPr indent="-342900" lvl="1" marL="914400" rtl="0" algn="l">
              <a:lnSpc>
                <a:spcPct val="115000"/>
              </a:lnSpc>
              <a:spcBef>
                <a:spcPts val="0"/>
              </a:spcBef>
              <a:spcAft>
                <a:spcPts val="0"/>
              </a:spcAft>
              <a:buSzPts val="1800"/>
              <a:buChar char="○"/>
            </a:pPr>
            <a:r>
              <a:rPr lang="en"/>
              <a:t>Shortage of trained staff</a:t>
            </a:r>
            <a:endParaRPr/>
          </a:p>
          <a:p>
            <a:pPr indent="-342900" lvl="0" marL="457200" rtl="0" algn="l">
              <a:lnSpc>
                <a:spcPct val="115000"/>
              </a:lnSpc>
              <a:spcBef>
                <a:spcPts val="0"/>
              </a:spcBef>
              <a:spcAft>
                <a:spcPts val="0"/>
              </a:spcAft>
              <a:buSzPts val="1800"/>
              <a:buChar char="●"/>
            </a:pPr>
            <a:r>
              <a:rPr lang="en"/>
              <a:t>Malawi’s healthcare history</a:t>
            </a:r>
            <a:endParaRPr/>
          </a:p>
          <a:p>
            <a:pPr indent="-342900" lvl="1" marL="914400" rtl="0" algn="l">
              <a:lnSpc>
                <a:spcPct val="115000"/>
              </a:lnSpc>
              <a:spcBef>
                <a:spcPts val="0"/>
              </a:spcBef>
              <a:spcAft>
                <a:spcPts val="0"/>
              </a:spcAft>
              <a:buSzPts val="1800"/>
              <a:buChar char="○"/>
            </a:pPr>
            <a:r>
              <a:rPr lang="en"/>
              <a:t>Shaped by colonial history and post-independence underfunding</a:t>
            </a:r>
            <a:endParaRPr/>
          </a:p>
          <a:p>
            <a:pPr indent="-342900" lvl="1" marL="914400" rtl="0" algn="l">
              <a:lnSpc>
                <a:spcPct val="115000"/>
              </a:lnSpc>
              <a:spcBef>
                <a:spcPts val="0"/>
              </a:spcBef>
              <a:spcAft>
                <a:spcPts val="0"/>
              </a:spcAft>
              <a:buSzPts val="1800"/>
              <a:buChar char="○"/>
            </a:pPr>
            <a:r>
              <a:rPr lang="en"/>
              <a:t>Focused more on agriculture than healthcare</a:t>
            </a:r>
            <a:endParaRPr/>
          </a:p>
          <a:p>
            <a:pPr indent="-342900" lvl="1" marL="914400" rtl="0" algn="l">
              <a:lnSpc>
                <a:spcPct val="115000"/>
              </a:lnSpc>
              <a:spcBef>
                <a:spcPts val="0"/>
              </a:spcBef>
              <a:spcAft>
                <a:spcPts val="0"/>
              </a:spcAft>
              <a:buSzPts val="1800"/>
              <a:buChar char="○"/>
            </a:pPr>
            <a:r>
              <a:rPr lang="en"/>
              <a:t>Heavily </a:t>
            </a:r>
            <a:r>
              <a:rPr lang="en"/>
              <a:t>reliant</a:t>
            </a:r>
            <a:r>
              <a:rPr lang="en"/>
              <a:t> on external aid and shaped by donor-driven priorities</a:t>
            </a:r>
            <a:endParaRPr/>
          </a:p>
        </p:txBody>
      </p:sp>
      <p:sp>
        <p:nvSpPr>
          <p:cNvPr id="595" name="Google Shape;595;p36"/>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Healthcare Challenges &amp; Historical Context</a:t>
            </a:r>
            <a:endParaRPr sz="3300"/>
          </a:p>
        </p:txBody>
      </p:sp>
      <p:pic>
        <p:nvPicPr>
          <p:cNvPr id="596" name="Google Shape;596;p36"/>
          <p:cNvPicPr preferRelativeResize="0"/>
          <p:nvPr/>
        </p:nvPicPr>
        <p:blipFill>
          <a:blip r:embed="rId3">
            <a:alphaModFix/>
          </a:blip>
          <a:stretch>
            <a:fillRect/>
          </a:stretch>
        </p:blipFill>
        <p:spPr>
          <a:xfrm>
            <a:off x="6169600" y="1257212"/>
            <a:ext cx="2475649" cy="2855774"/>
          </a:xfrm>
          <a:prstGeom prst="rect">
            <a:avLst/>
          </a:prstGeom>
          <a:noFill/>
          <a:ln>
            <a:noFill/>
          </a:ln>
        </p:spPr>
      </p:pic>
      <p:sp>
        <p:nvSpPr>
          <p:cNvPr id="597" name="Google Shape;597;p36"/>
          <p:cNvSpPr txBox="1"/>
          <p:nvPr/>
        </p:nvSpPr>
        <p:spPr>
          <a:xfrm>
            <a:off x="5833776" y="4184025"/>
            <a:ext cx="314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Primary OR at Salima District Hospital, </a:t>
            </a:r>
            <a:r>
              <a:rPr lang="en" sz="800">
                <a:solidFill>
                  <a:schemeClr val="dk1"/>
                </a:solidFill>
              </a:rPr>
              <a:t>taken by Hannah Kragt </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7"/>
          <p:cNvSpPr txBox="1"/>
          <p:nvPr>
            <p:ph idx="1" type="body"/>
          </p:nvPr>
        </p:nvSpPr>
        <p:spPr>
          <a:xfrm>
            <a:off x="443800" y="1291150"/>
            <a:ext cx="5368500" cy="2997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Salima District Hospital </a:t>
            </a:r>
            <a:endParaRPr/>
          </a:p>
          <a:p>
            <a:pPr indent="-342900" lvl="1" marL="914400" rtl="0" algn="l">
              <a:lnSpc>
                <a:spcPct val="115000"/>
              </a:lnSpc>
              <a:spcBef>
                <a:spcPts val="0"/>
              </a:spcBef>
              <a:spcAft>
                <a:spcPts val="0"/>
              </a:spcAft>
              <a:buSzPts val="1800"/>
              <a:buChar char="○"/>
            </a:pPr>
            <a:r>
              <a:rPr lang="en"/>
              <a:t>Little to no blood stored in it’s blood bank</a:t>
            </a:r>
            <a:endParaRPr/>
          </a:p>
          <a:p>
            <a:pPr indent="-342900" lvl="1" marL="914400" rtl="0" algn="l">
              <a:lnSpc>
                <a:spcPct val="115000"/>
              </a:lnSpc>
              <a:spcBef>
                <a:spcPts val="0"/>
              </a:spcBef>
              <a:spcAft>
                <a:spcPts val="0"/>
              </a:spcAft>
              <a:buSzPts val="1800"/>
              <a:buChar char="○"/>
            </a:pPr>
            <a:r>
              <a:rPr lang="en"/>
              <a:t>Minimal transfusion sets provided by government</a:t>
            </a:r>
            <a:endParaRPr/>
          </a:p>
          <a:p>
            <a:pPr indent="-342900" lvl="0" marL="457200" rtl="0" algn="l">
              <a:lnSpc>
                <a:spcPct val="115000"/>
              </a:lnSpc>
              <a:spcBef>
                <a:spcPts val="0"/>
              </a:spcBef>
              <a:spcAft>
                <a:spcPts val="0"/>
              </a:spcAft>
              <a:buSzPts val="1800"/>
              <a:buChar char="●"/>
            </a:pPr>
            <a:r>
              <a:rPr lang="en"/>
              <a:t>Patients must </a:t>
            </a:r>
            <a:endParaRPr/>
          </a:p>
          <a:p>
            <a:pPr indent="-342900" lvl="1" marL="914400" rtl="0" algn="l">
              <a:lnSpc>
                <a:spcPct val="115000"/>
              </a:lnSpc>
              <a:spcBef>
                <a:spcPts val="0"/>
              </a:spcBef>
              <a:spcAft>
                <a:spcPts val="0"/>
              </a:spcAft>
              <a:buSzPts val="1800"/>
              <a:buChar char="○"/>
            </a:pPr>
            <a:r>
              <a:rPr lang="en"/>
              <a:t>Come with a relative sharing the same blood type</a:t>
            </a:r>
            <a:endParaRPr/>
          </a:p>
          <a:p>
            <a:pPr indent="-342900" lvl="1" marL="914400" rtl="0" algn="l">
              <a:lnSpc>
                <a:spcPct val="115000"/>
              </a:lnSpc>
              <a:spcBef>
                <a:spcPts val="0"/>
              </a:spcBef>
              <a:spcAft>
                <a:spcPts val="0"/>
              </a:spcAft>
              <a:buSzPts val="1800"/>
              <a:buChar char="○"/>
            </a:pPr>
            <a:r>
              <a:rPr lang="en"/>
              <a:t>Acquire their own transfusion sets themselves</a:t>
            </a:r>
            <a:endParaRPr/>
          </a:p>
          <a:p>
            <a:pPr indent="-342900" lvl="0" marL="457200" rtl="0" algn="l">
              <a:lnSpc>
                <a:spcPct val="115000"/>
              </a:lnSpc>
              <a:spcBef>
                <a:spcPts val="0"/>
              </a:spcBef>
              <a:spcAft>
                <a:spcPts val="0"/>
              </a:spcAft>
              <a:buSzPts val="1800"/>
              <a:buChar char="●"/>
            </a:pPr>
            <a:r>
              <a:rPr lang="en"/>
              <a:t>Urgent need for reusable sterilizable blood-giving sets so patients are able to acquire a blood transfusion when needed</a:t>
            </a:r>
            <a:endParaRPr/>
          </a:p>
          <a:p>
            <a:pPr indent="0" lvl="0" marL="0" rtl="0" algn="l">
              <a:spcBef>
                <a:spcPts val="0"/>
              </a:spcBef>
              <a:spcAft>
                <a:spcPts val="1000"/>
              </a:spcAft>
              <a:buNone/>
            </a:pPr>
            <a:r>
              <a:t/>
            </a:r>
            <a:endParaRPr/>
          </a:p>
        </p:txBody>
      </p:sp>
      <p:sp>
        <p:nvSpPr>
          <p:cNvPr id="603" name="Google Shape;603;p37"/>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Motivation</a:t>
            </a:r>
            <a:endParaRPr/>
          </a:p>
        </p:txBody>
      </p:sp>
      <p:pic>
        <p:nvPicPr>
          <p:cNvPr id="604" name="Google Shape;604;p37"/>
          <p:cNvPicPr preferRelativeResize="0"/>
          <p:nvPr/>
        </p:nvPicPr>
        <p:blipFill rotWithShape="1">
          <a:blip r:embed="rId3">
            <a:alphaModFix/>
          </a:blip>
          <a:srcRect b="7212" l="0" r="0" t="9013"/>
          <a:stretch/>
        </p:blipFill>
        <p:spPr>
          <a:xfrm>
            <a:off x="6115475" y="1786588"/>
            <a:ext cx="2705976" cy="1700226"/>
          </a:xfrm>
          <a:prstGeom prst="rect">
            <a:avLst/>
          </a:prstGeom>
          <a:noFill/>
          <a:ln>
            <a:noFill/>
          </a:ln>
        </p:spPr>
      </p:pic>
      <p:sp>
        <p:nvSpPr>
          <p:cNvPr id="605" name="Google Shape;605;p37"/>
          <p:cNvSpPr txBox="1"/>
          <p:nvPr/>
        </p:nvSpPr>
        <p:spPr>
          <a:xfrm>
            <a:off x="5817263" y="3486825"/>
            <a:ext cx="3302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Photo Source: </a:t>
            </a:r>
            <a:r>
              <a:rPr lang="en" sz="800" u="sng">
                <a:solidFill>
                  <a:schemeClr val="dk1"/>
                </a:solidFill>
                <a:hlinkClick r:id="rId4">
                  <a:extLst>
                    <a:ext uri="{A12FA001-AC4F-418D-AE19-62706E023703}">
                      <ahyp:hlinkClr val="tx"/>
                    </a:ext>
                  </a:extLst>
                </a:hlinkClick>
              </a:rPr>
              <a:t>https://www.kohope.com/products/transfusion-sets/</a:t>
            </a:r>
            <a:endParaRPr sz="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pSp>
        <p:nvGrpSpPr>
          <p:cNvPr id="610" name="Google Shape;610;p38"/>
          <p:cNvGrpSpPr/>
          <p:nvPr/>
        </p:nvGrpSpPr>
        <p:grpSpPr>
          <a:xfrm>
            <a:off x="1998675" y="-26538"/>
            <a:ext cx="1209457" cy="1846488"/>
            <a:chOff x="3499600" y="8562"/>
            <a:chExt cx="1209457" cy="1846488"/>
          </a:xfrm>
        </p:grpSpPr>
        <p:sp>
          <p:nvSpPr>
            <p:cNvPr id="611" name="Google Shape;611;p38"/>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 name="Google Shape;615;p38"/>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616" name="Google Shape;616;p38"/>
          <p:cNvSpPr txBox="1"/>
          <p:nvPr>
            <p:ph type="title"/>
          </p:nvPr>
        </p:nvSpPr>
        <p:spPr>
          <a:xfrm>
            <a:off x="1940675" y="2571750"/>
            <a:ext cx="5262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Interview</a:t>
            </a:r>
            <a:endParaRPr/>
          </a:p>
        </p:txBody>
      </p:sp>
      <p:grpSp>
        <p:nvGrpSpPr>
          <p:cNvPr id="617" name="Google Shape;617;p38"/>
          <p:cNvGrpSpPr/>
          <p:nvPr/>
        </p:nvGrpSpPr>
        <p:grpSpPr>
          <a:xfrm>
            <a:off x="3004784" y="1536133"/>
            <a:ext cx="2446928" cy="731567"/>
            <a:chOff x="5675362" y="3258495"/>
            <a:chExt cx="1333476" cy="398652"/>
          </a:xfrm>
        </p:grpSpPr>
        <p:sp>
          <p:nvSpPr>
            <p:cNvPr id="618" name="Google Shape;618;p38"/>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38"/>
          <p:cNvGrpSpPr/>
          <p:nvPr/>
        </p:nvGrpSpPr>
        <p:grpSpPr>
          <a:xfrm>
            <a:off x="8562259" y="799220"/>
            <a:ext cx="194921" cy="194959"/>
            <a:chOff x="7932213" y="1463813"/>
            <a:chExt cx="127125" cy="127150"/>
          </a:xfrm>
        </p:grpSpPr>
        <p:sp>
          <p:nvSpPr>
            <p:cNvPr id="623" name="Google Shape;623;p38"/>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38"/>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8"/>
          <p:cNvGrpSpPr/>
          <p:nvPr/>
        </p:nvGrpSpPr>
        <p:grpSpPr>
          <a:xfrm>
            <a:off x="3078889" y="1421807"/>
            <a:ext cx="2446928" cy="731567"/>
            <a:chOff x="5675362" y="3258495"/>
            <a:chExt cx="1333476" cy="398652"/>
          </a:xfrm>
        </p:grpSpPr>
        <p:sp>
          <p:nvSpPr>
            <p:cNvPr id="627" name="Google Shape;627;p38"/>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8"/>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9"/>
          <p:cNvSpPr txBox="1"/>
          <p:nvPr>
            <p:ph idx="1" type="body"/>
          </p:nvPr>
        </p:nvSpPr>
        <p:spPr>
          <a:xfrm>
            <a:off x="708250" y="1291150"/>
            <a:ext cx="4779900" cy="2997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Dr. Anne grew up in Salima, Malawi</a:t>
            </a:r>
            <a:endParaRPr/>
          </a:p>
          <a:p>
            <a:pPr indent="-304800" lvl="1" marL="914400" rtl="0" algn="l">
              <a:spcBef>
                <a:spcPts val="1000"/>
              </a:spcBef>
              <a:spcAft>
                <a:spcPts val="0"/>
              </a:spcAft>
              <a:buSzPts val="1200"/>
              <a:buChar char="○"/>
            </a:pPr>
            <a:r>
              <a:rPr lang="en"/>
              <a:t>Worked in clinic </a:t>
            </a:r>
            <a:endParaRPr/>
          </a:p>
          <a:p>
            <a:pPr indent="-304800" lvl="1" marL="914400" rtl="0" algn="l">
              <a:spcBef>
                <a:spcPts val="1000"/>
              </a:spcBef>
              <a:spcAft>
                <a:spcPts val="0"/>
              </a:spcAft>
              <a:buSzPts val="1200"/>
              <a:buChar char="○"/>
            </a:pPr>
            <a:r>
              <a:rPr lang="en"/>
              <a:t>Difference in care compared to the US </a:t>
            </a:r>
            <a:endParaRPr/>
          </a:p>
          <a:p>
            <a:pPr indent="-342900" lvl="0" marL="457200" rtl="0" algn="l">
              <a:spcBef>
                <a:spcPts val="1000"/>
              </a:spcBef>
              <a:spcAft>
                <a:spcPts val="0"/>
              </a:spcAft>
              <a:buSzPts val="1800"/>
              <a:buChar char="●"/>
            </a:pPr>
            <a:r>
              <a:rPr lang="en"/>
              <a:t>Women giving birth on the floor, postpartum hemorrhages (PPH)</a:t>
            </a:r>
            <a:endParaRPr/>
          </a:p>
          <a:p>
            <a:pPr indent="-342900" lvl="0" marL="457200" rtl="0" algn="l">
              <a:spcBef>
                <a:spcPts val="1000"/>
              </a:spcBef>
              <a:spcAft>
                <a:spcPts val="0"/>
              </a:spcAft>
              <a:buSzPts val="1800"/>
              <a:buChar char="●"/>
            </a:pPr>
            <a:r>
              <a:rPr lang="en"/>
              <a:t>Travel 2 hours to get blood giving set from capital</a:t>
            </a:r>
            <a:endParaRPr/>
          </a:p>
          <a:p>
            <a:pPr indent="-342900" lvl="0" marL="457200" rtl="0" algn="l">
              <a:spcBef>
                <a:spcPts val="1000"/>
              </a:spcBef>
              <a:spcAft>
                <a:spcPts val="0"/>
              </a:spcAft>
              <a:buSzPts val="1800"/>
              <a:buChar char="●"/>
            </a:pPr>
            <a:r>
              <a:rPr lang="en"/>
              <a:t>Only receive 10L of blood per week from Capital </a:t>
            </a:r>
            <a:endParaRPr/>
          </a:p>
          <a:p>
            <a:pPr indent="-342900" lvl="1" marL="914400" rtl="0" algn="l">
              <a:spcBef>
                <a:spcPts val="0"/>
              </a:spcBef>
              <a:spcAft>
                <a:spcPts val="0"/>
              </a:spcAft>
              <a:buSzPts val="1800"/>
              <a:buChar char="○"/>
            </a:pPr>
            <a:r>
              <a:rPr lang="en" sz="1200"/>
              <a:t>Only lasts 24 hours </a:t>
            </a:r>
            <a:r>
              <a:rPr lang="en"/>
              <a:t> </a:t>
            </a:r>
            <a:endParaRPr/>
          </a:p>
          <a:p>
            <a:pPr indent="-342900" lvl="0" marL="457200" rtl="0" algn="l">
              <a:spcBef>
                <a:spcPts val="1000"/>
              </a:spcBef>
              <a:spcAft>
                <a:spcPts val="1000"/>
              </a:spcAft>
              <a:buSzPts val="1800"/>
              <a:buChar char="●"/>
            </a:pPr>
            <a:r>
              <a:rPr lang="en"/>
              <a:t>Blood is very sacred </a:t>
            </a:r>
            <a:endParaRPr/>
          </a:p>
        </p:txBody>
      </p:sp>
      <p:sp>
        <p:nvSpPr>
          <p:cNvPr id="637" name="Google Shape;637;p39"/>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 and Founding</a:t>
            </a:r>
            <a:endParaRPr/>
          </a:p>
        </p:txBody>
      </p:sp>
      <p:pic>
        <p:nvPicPr>
          <p:cNvPr id="638" name="Google Shape;638;p39"/>
          <p:cNvPicPr preferRelativeResize="0"/>
          <p:nvPr/>
        </p:nvPicPr>
        <p:blipFill rotWithShape="1">
          <a:blip r:embed="rId3">
            <a:alphaModFix/>
          </a:blip>
          <a:srcRect b="0" l="0" r="0" t="40344"/>
          <a:stretch/>
        </p:blipFill>
        <p:spPr>
          <a:xfrm>
            <a:off x="6163625" y="1329675"/>
            <a:ext cx="2606600" cy="3109975"/>
          </a:xfrm>
          <a:prstGeom prst="rect">
            <a:avLst/>
          </a:prstGeom>
          <a:noFill/>
          <a:ln>
            <a:noFill/>
          </a:ln>
        </p:spPr>
      </p:pic>
      <p:cxnSp>
        <p:nvCxnSpPr>
          <p:cNvPr id="639" name="Google Shape;639;p39"/>
          <p:cNvCxnSpPr/>
          <p:nvPr/>
        </p:nvCxnSpPr>
        <p:spPr>
          <a:xfrm flipH="1" rot="10800000">
            <a:off x="7112225" y="2215850"/>
            <a:ext cx="433800" cy="88200"/>
          </a:xfrm>
          <a:prstGeom prst="straightConnector1">
            <a:avLst/>
          </a:prstGeom>
          <a:noFill/>
          <a:ln cap="flat" cmpd="sng" w="28575">
            <a:solidFill>
              <a:srgbClr val="FF0000"/>
            </a:solidFill>
            <a:prstDash val="solid"/>
            <a:round/>
            <a:headEnd len="med" w="med" type="none"/>
            <a:tailEnd len="med" w="med" type="none"/>
          </a:ln>
        </p:spPr>
      </p:cxnSp>
      <p:sp>
        <p:nvSpPr>
          <p:cNvPr id="640" name="Google Shape;640;p39"/>
          <p:cNvSpPr/>
          <p:nvPr/>
        </p:nvSpPr>
        <p:spPr>
          <a:xfrm>
            <a:off x="6863950" y="2088650"/>
            <a:ext cx="568800" cy="134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sz="1200">
                <a:solidFill>
                  <a:srgbClr val="FF0000"/>
                </a:solidFill>
                <a:latin typeface="Karla"/>
                <a:ea typeface="Karla"/>
                <a:cs typeface="Karla"/>
                <a:sym typeface="Karla"/>
              </a:rPr>
              <a:t>2 hours</a:t>
            </a:r>
            <a:endParaRPr i="1" sz="1200">
              <a:solidFill>
                <a:srgbClr val="FF0000"/>
              </a:solidFill>
              <a:latin typeface="Karla"/>
              <a:ea typeface="Karla"/>
              <a:cs typeface="Karla"/>
              <a:sym typeface="Karl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ood Transfusion Center by Slidesgo">
  <a:themeElements>
    <a:clrScheme name="Simple Light">
      <a:dk1>
        <a:srgbClr val="000000"/>
      </a:dk1>
      <a:lt1>
        <a:srgbClr val="EFEFEF"/>
      </a:lt1>
      <a:dk2>
        <a:srgbClr val="EFEFEF"/>
      </a:dk2>
      <a:lt2>
        <a:srgbClr val="B20909"/>
      </a:lt2>
      <a:accent1>
        <a:srgbClr val="850707"/>
      </a:accent1>
      <a:accent2>
        <a:srgbClr val="B20909"/>
      </a:accent2>
      <a:accent3>
        <a:srgbClr val="B20909"/>
      </a:accent3>
      <a:accent4>
        <a:srgbClr val="EFEFEF"/>
      </a:accent4>
      <a:accent5>
        <a:srgbClr val="EFEFEF"/>
      </a:accent5>
      <a:accent6>
        <a:srgbClr val="FFFFFF"/>
      </a:accent6>
      <a:hlink>
        <a:srgbClr val="5555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